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7" r:id="rId2"/>
    <p:sldId id="258" r:id="rId3"/>
    <p:sldId id="260" r:id="rId4"/>
    <p:sldId id="261" r:id="rId5"/>
    <p:sldId id="262" r:id="rId6"/>
    <p:sldId id="263" r:id="rId7"/>
    <p:sldId id="264" r:id="rId8"/>
    <p:sldId id="265" r:id="rId9"/>
  </p:sldIdLst>
  <p:sldSz cx="12192000" cy="6858000"/>
  <p:notesSz cx="6858000" cy="9144000"/>
  <p:embeddedFontLst>
    <p:embeddedFont>
      <p:font typeface="Bakso Sapi" pitchFamily="50" charset="0"/>
      <p:regular r:id="rId10"/>
    </p:embeddedFont>
    <p:embeddedFont>
      <p:font typeface="Calibri" panose="020F0502020204030204" pitchFamily="34" charset="0"/>
      <p:regular r:id="rId11"/>
      <p:bold r:id="rId12"/>
      <p:italic r:id="rId13"/>
      <p:boldItalic r:id="rId14"/>
    </p:embeddedFont>
    <p:embeddedFont>
      <p:font typeface="Calibri Light" panose="020F0302020204030204" pitchFamily="34" charset="0"/>
      <p:regular r:id="rId15"/>
      <p:italic r:id="rId16"/>
    </p:embeddedFont>
    <p:embeddedFont>
      <p:font typeface="Cutewritten" panose="02000503000000000000" pitchFamily="2" charset="0"/>
      <p:regular r:id="rId17"/>
    </p:embeddedFont>
  </p:embeddedFontLst>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BDDB"/>
    <a:srgbClr val="F8B1AA"/>
    <a:srgbClr val="FFC5C5"/>
    <a:srgbClr val="FFEBEB"/>
    <a:srgbClr val="B6B4DA"/>
    <a:srgbClr val="F6D19A"/>
    <a:srgbClr val="F3F1A1"/>
    <a:srgbClr val="D4E48F"/>
    <a:srgbClr val="99CAEC"/>
    <a:srgbClr val="A481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50" d="100"/>
          <a:sy n="50" d="100"/>
        </p:scale>
        <p:origin x="744" y="5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F8B1AA"/>
            </a:solidFill>
            <a:ln>
              <a:noFill/>
            </a:ln>
            <a:effectLst/>
          </c:spPr>
          <c:invertIfNegative val="0"/>
          <c:cat>
            <c:numRef>
              <c:f>Sheet1!$A$2:$A$5</c:f>
              <c:numCache>
                <c:formatCode>General</c:formatCode>
                <c:ptCount val="4"/>
                <c:pt idx="0">
                  <c:v>2019</c:v>
                </c:pt>
                <c:pt idx="1">
                  <c:v>2020</c:v>
                </c:pt>
                <c:pt idx="2">
                  <c:v>2021</c:v>
                </c:pt>
              </c:numCache>
            </c:numRef>
          </c:cat>
          <c:val>
            <c:numRef>
              <c:f>Sheet1!$B$2:$B$5</c:f>
              <c:numCache>
                <c:formatCode>General</c:formatCode>
                <c:ptCount val="4"/>
                <c:pt idx="0">
                  <c:v>4.3</c:v>
                </c:pt>
                <c:pt idx="1">
                  <c:v>2.5</c:v>
                </c:pt>
                <c:pt idx="2">
                  <c:v>3.5</c:v>
                </c:pt>
              </c:numCache>
            </c:numRef>
          </c:val>
          <c:extLst>
            <c:ext xmlns:c16="http://schemas.microsoft.com/office/drawing/2014/chart" uri="{C3380CC4-5D6E-409C-BE32-E72D297353CC}">
              <c16:uniqueId val="{00000000-C226-4F6F-A59F-653A7F7FB629}"/>
            </c:ext>
          </c:extLst>
        </c:ser>
        <c:ser>
          <c:idx val="1"/>
          <c:order val="1"/>
          <c:tx>
            <c:strRef>
              <c:f>Sheet1!$C$1</c:f>
              <c:strCache>
                <c:ptCount val="1"/>
                <c:pt idx="0">
                  <c:v>Series 2</c:v>
                </c:pt>
              </c:strCache>
            </c:strRef>
          </c:tx>
          <c:spPr>
            <a:solidFill>
              <a:srgbClr val="F6D19A"/>
            </a:solidFill>
            <a:ln>
              <a:noFill/>
            </a:ln>
            <a:effectLst/>
          </c:spPr>
          <c:invertIfNegative val="0"/>
          <c:cat>
            <c:numRef>
              <c:f>Sheet1!$A$2:$A$5</c:f>
              <c:numCache>
                <c:formatCode>General</c:formatCode>
                <c:ptCount val="4"/>
                <c:pt idx="0">
                  <c:v>2019</c:v>
                </c:pt>
                <c:pt idx="1">
                  <c:v>2020</c:v>
                </c:pt>
                <c:pt idx="2">
                  <c:v>2021</c:v>
                </c:pt>
              </c:numCache>
            </c:numRef>
          </c:cat>
          <c:val>
            <c:numRef>
              <c:f>Sheet1!$C$2:$C$5</c:f>
              <c:numCache>
                <c:formatCode>General</c:formatCode>
                <c:ptCount val="4"/>
                <c:pt idx="0">
                  <c:v>2.4</c:v>
                </c:pt>
                <c:pt idx="1">
                  <c:v>4.4000000000000004</c:v>
                </c:pt>
                <c:pt idx="2">
                  <c:v>1.8</c:v>
                </c:pt>
              </c:numCache>
            </c:numRef>
          </c:val>
          <c:extLst>
            <c:ext xmlns:c16="http://schemas.microsoft.com/office/drawing/2014/chart" uri="{C3380CC4-5D6E-409C-BE32-E72D297353CC}">
              <c16:uniqueId val="{00000001-C226-4F6F-A59F-653A7F7FB629}"/>
            </c:ext>
          </c:extLst>
        </c:ser>
        <c:ser>
          <c:idx val="2"/>
          <c:order val="2"/>
          <c:tx>
            <c:strRef>
              <c:f>Sheet1!$D$1</c:f>
              <c:strCache>
                <c:ptCount val="1"/>
                <c:pt idx="0">
                  <c:v>Series 3</c:v>
                </c:pt>
              </c:strCache>
            </c:strRef>
          </c:tx>
          <c:spPr>
            <a:solidFill>
              <a:srgbClr val="DABDDB"/>
            </a:solidFill>
            <a:ln>
              <a:noFill/>
            </a:ln>
            <a:effectLst/>
          </c:spPr>
          <c:invertIfNegative val="0"/>
          <c:cat>
            <c:numRef>
              <c:f>Sheet1!$A$2:$A$5</c:f>
              <c:numCache>
                <c:formatCode>General</c:formatCode>
                <c:ptCount val="4"/>
                <c:pt idx="0">
                  <c:v>2019</c:v>
                </c:pt>
                <c:pt idx="1">
                  <c:v>2020</c:v>
                </c:pt>
                <c:pt idx="2">
                  <c:v>2021</c:v>
                </c:pt>
              </c:numCache>
            </c:numRef>
          </c:cat>
          <c:val>
            <c:numRef>
              <c:f>Sheet1!$D$2:$D$5</c:f>
              <c:numCache>
                <c:formatCode>General</c:formatCode>
                <c:ptCount val="4"/>
                <c:pt idx="0">
                  <c:v>2</c:v>
                </c:pt>
                <c:pt idx="1">
                  <c:v>2</c:v>
                </c:pt>
                <c:pt idx="2">
                  <c:v>3</c:v>
                </c:pt>
              </c:numCache>
            </c:numRef>
          </c:val>
          <c:extLst>
            <c:ext xmlns:c16="http://schemas.microsoft.com/office/drawing/2014/chart" uri="{C3380CC4-5D6E-409C-BE32-E72D297353CC}">
              <c16:uniqueId val="{00000002-C226-4F6F-A59F-653A7F7FB629}"/>
            </c:ext>
          </c:extLst>
        </c:ser>
        <c:dLbls>
          <c:showLegendKey val="0"/>
          <c:showVal val="0"/>
          <c:showCatName val="0"/>
          <c:showSerName val="0"/>
          <c:showPercent val="0"/>
          <c:showBubbleSize val="0"/>
        </c:dLbls>
        <c:gapWidth val="80"/>
        <c:overlap val="25"/>
        <c:axId val="1117657112"/>
        <c:axId val="1117660392"/>
      </c:barChart>
      <c:catAx>
        <c:axId val="1117657112"/>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id-ID"/>
          </a:p>
        </c:txPr>
        <c:crossAx val="1117660392"/>
        <c:crosses val="autoZero"/>
        <c:auto val="1"/>
        <c:lblAlgn val="ctr"/>
        <c:lblOffset val="100"/>
        <c:noMultiLvlLbl val="0"/>
      </c:catAx>
      <c:valAx>
        <c:axId val="1117660392"/>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id-ID"/>
          </a:p>
        </c:txPr>
        <c:crossAx val="11176571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d-ID"/>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d-ID"/>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F8B1AA"/>
            </a:solidFill>
            <a:ln>
              <a:noFill/>
            </a:ln>
            <a:effectLst/>
          </c:spPr>
          <c:invertIfNegative val="0"/>
          <c:cat>
            <c:numRef>
              <c:f>Sheet1!$A$2:$A$5</c:f>
              <c:numCache>
                <c:formatCode>General</c:formatCode>
                <c:ptCount val="4"/>
                <c:pt idx="0">
                  <c:v>2019</c:v>
                </c:pt>
                <c:pt idx="1">
                  <c:v>2020</c:v>
                </c:pt>
                <c:pt idx="2">
                  <c:v>2021</c:v>
                </c:pt>
              </c:numCache>
            </c:numRef>
          </c:cat>
          <c:val>
            <c:numRef>
              <c:f>Sheet1!$B$2:$B$5</c:f>
              <c:numCache>
                <c:formatCode>General</c:formatCode>
                <c:ptCount val="4"/>
                <c:pt idx="0">
                  <c:v>4.3</c:v>
                </c:pt>
                <c:pt idx="1">
                  <c:v>2.5</c:v>
                </c:pt>
                <c:pt idx="2">
                  <c:v>3.5</c:v>
                </c:pt>
              </c:numCache>
            </c:numRef>
          </c:val>
          <c:extLst>
            <c:ext xmlns:c16="http://schemas.microsoft.com/office/drawing/2014/chart" uri="{C3380CC4-5D6E-409C-BE32-E72D297353CC}">
              <c16:uniqueId val="{00000000-C226-4F6F-A59F-653A7F7FB629}"/>
            </c:ext>
          </c:extLst>
        </c:ser>
        <c:ser>
          <c:idx val="1"/>
          <c:order val="1"/>
          <c:tx>
            <c:strRef>
              <c:f>Sheet1!$C$1</c:f>
              <c:strCache>
                <c:ptCount val="1"/>
                <c:pt idx="0">
                  <c:v>Series 2</c:v>
                </c:pt>
              </c:strCache>
            </c:strRef>
          </c:tx>
          <c:spPr>
            <a:solidFill>
              <a:srgbClr val="F6D19A"/>
            </a:solidFill>
            <a:ln>
              <a:noFill/>
            </a:ln>
            <a:effectLst/>
          </c:spPr>
          <c:invertIfNegative val="0"/>
          <c:cat>
            <c:numRef>
              <c:f>Sheet1!$A$2:$A$5</c:f>
              <c:numCache>
                <c:formatCode>General</c:formatCode>
                <c:ptCount val="4"/>
                <c:pt idx="0">
                  <c:v>2019</c:v>
                </c:pt>
                <c:pt idx="1">
                  <c:v>2020</c:v>
                </c:pt>
                <c:pt idx="2">
                  <c:v>2021</c:v>
                </c:pt>
              </c:numCache>
            </c:numRef>
          </c:cat>
          <c:val>
            <c:numRef>
              <c:f>Sheet1!$C$2:$C$5</c:f>
              <c:numCache>
                <c:formatCode>General</c:formatCode>
                <c:ptCount val="4"/>
                <c:pt idx="0">
                  <c:v>2.4</c:v>
                </c:pt>
                <c:pt idx="1">
                  <c:v>4.4000000000000004</c:v>
                </c:pt>
                <c:pt idx="2">
                  <c:v>1.8</c:v>
                </c:pt>
              </c:numCache>
            </c:numRef>
          </c:val>
          <c:extLst>
            <c:ext xmlns:c16="http://schemas.microsoft.com/office/drawing/2014/chart" uri="{C3380CC4-5D6E-409C-BE32-E72D297353CC}">
              <c16:uniqueId val="{00000001-C226-4F6F-A59F-653A7F7FB629}"/>
            </c:ext>
          </c:extLst>
        </c:ser>
        <c:ser>
          <c:idx val="2"/>
          <c:order val="2"/>
          <c:tx>
            <c:strRef>
              <c:f>Sheet1!$D$1</c:f>
              <c:strCache>
                <c:ptCount val="1"/>
                <c:pt idx="0">
                  <c:v>Series 3</c:v>
                </c:pt>
              </c:strCache>
            </c:strRef>
          </c:tx>
          <c:spPr>
            <a:solidFill>
              <a:srgbClr val="DABDDB"/>
            </a:solidFill>
            <a:ln>
              <a:noFill/>
            </a:ln>
            <a:effectLst/>
          </c:spPr>
          <c:invertIfNegative val="0"/>
          <c:cat>
            <c:numRef>
              <c:f>Sheet1!$A$2:$A$5</c:f>
              <c:numCache>
                <c:formatCode>General</c:formatCode>
                <c:ptCount val="4"/>
                <c:pt idx="0">
                  <c:v>2019</c:v>
                </c:pt>
                <c:pt idx="1">
                  <c:v>2020</c:v>
                </c:pt>
                <c:pt idx="2">
                  <c:v>2021</c:v>
                </c:pt>
              </c:numCache>
            </c:numRef>
          </c:cat>
          <c:val>
            <c:numRef>
              <c:f>Sheet1!$D$2:$D$5</c:f>
              <c:numCache>
                <c:formatCode>General</c:formatCode>
                <c:ptCount val="4"/>
                <c:pt idx="0">
                  <c:v>2</c:v>
                </c:pt>
                <c:pt idx="1">
                  <c:v>2</c:v>
                </c:pt>
                <c:pt idx="2">
                  <c:v>3</c:v>
                </c:pt>
              </c:numCache>
            </c:numRef>
          </c:val>
          <c:extLst>
            <c:ext xmlns:c16="http://schemas.microsoft.com/office/drawing/2014/chart" uri="{C3380CC4-5D6E-409C-BE32-E72D297353CC}">
              <c16:uniqueId val="{00000002-C226-4F6F-A59F-653A7F7FB629}"/>
            </c:ext>
          </c:extLst>
        </c:ser>
        <c:dLbls>
          <c:showLegendKey val="0"/>
          <c:showVal val="0"/>
          <c:showCatName val="0"/>
          <c:showSerName val="0"/>
          <c:showPercent val="0"/>
          <c:showBubbleSize val="0"/>
        </c:dLbls>
        <c:gapWidth val="80"/>
        <c:overlap val="25"/>
        <c:axId val="1117657112"/>
        <c:axId val="1117660392"/>
      </c:barChart>
      <c:catAx>
        <c:axId val="1117657112"/>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id-ID"/>
          </a:p>
        </c:txPr>
        <c:crossAx val="1117660392"/>
        <c:crosses val="autoZero"/>
        <c:auto val="1"/>
        <c:lblAlgn val="ctr"/>
        <c:lblOffset val="100"/>
        <c:noMultiLvlLbl val="0"/>
      </c:catAx>
      <c:valAx>
        <c:axId val="1117660392"/>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id-ID"/>
          </a:p>
        </c:txPr>
        <c:crossAx val="11176571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d-ID"/>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d-ID"/>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F8B1AA"/>
            </a:solidFill>
            <a:ln>
              <a:noFill/>
            </a:ln>
            <a:effectLst/>
          </c:spPr>
          <c:invertIfNegative val="0"/>
          <c:cat>
            <c:numRef>
              <c:f>Sheet1!$A$2:$A$5</c:f>
              <c:numCache>
                <c:formatCode>General</c:formatCode>
                <c:ptCount val="4"/>
                <c:pt idx="0">
                  <c:v>2019</c:v>
                </c:pt>
                <c:pt idx="1">
                  <c:v>2020</c:v>
                </c:pt>
                <c:pt idx="2">
                  <c:v>2021</c:v>
                </c:pt>
              </c:numCache>
            </c:numRef>
          </c:cat>
          <c:val>
            <c:numRef>
              <c:f>Sheet1!$B$2:$B$5</c:f>
              <c:numCache>
                <c:formatCode>General</c:formatCode>
                <c:ptCount val="4"/>
                <c:pt idx="0">
                  <c:v>4.3</c:v>
                </c:pt>
                <c:pt idx="1">
                  <c:v>2.5</c:v>
                </c:pt>
                <c:pt idx="2">
                  <c:v>3.5</c:v>
                </c:pt>
              </c:numCache>
            </c:numRef>
          </c:val>
          <c:extLst>
            <c:ext xmlns:c16="http://schemas.microsoft.com/office/drawing/2014/chart" uri="{C3380CC4-5D6E-409C-BE32-E72D297353CC}">
              <c16:uniqueId val="{00000000-C226-4F6F-A59F-653A7F7FB629}"/>
            </c:ext>
          </c:extLst>
        </c:ser>
        <c:ser>
          <c:idx val="1"/>
          <c:order val="1"/>
          <c:tx>
            <c:strRef>
              <c:f>Sheet1!$C$1</c:f>
              <c:strCache>
                <c:ptCount val="1"/>
                <c:pt idx="0">
                  <c:v>Series 2</c:v>
                </c:pt>
              </c:strCache>
            </c:strRef>
          </c:tx>
          <c:spPr>
            <a:solidFill>
              <a:srgbClr val="F6D19A"/>
            </a:solidFill>
            <a:ln>
              <a:noFill/>
            </a:ln>
            <a:effectLst/>
          </c:spPr>
          <c:invertIfNegative val="0"/>
          <c:cat>
            <c:numRef>
              <c:f>Sheet1!$A$2:$A$5</c:f>
              <c:numCache>
                <c:formatCode>General</c:formatCode>
                <c:ptCount val="4"/>
                <c:pt idx="0">
                  <c:v>2019</c:v>
                </c:pt>
                <c:pt idx="1">
                  <c:v>2020</c:v>
                </c:pt>
                <c:pt idx="2">
                  <c:v>2021</c:v>
                </c:pt>
              </c:numCache>
            </c:numRef>
          </c:cat>
          <c:val>
            <c:numRef>
              <c:f>Sheet1!$C$2:$C$5</c:f>
              <c:numCache>
                <c:formatCode>General</c:formatCode>
                <c:ptCount val="4"/>
                <c:pt idx="0">
                  <c:v>2.4</c:v>
                </c:pt>
                <c:pt idx="1">
                  <c:v>4.4000000000000004</c:v>
                </c:pt>
                <c:pt idx="2">
                  <c:v>1.8</c:v>
                </c:pt>
              </c:numCache>
            </c:numRef>
          </c:val>
          <c:extLst>
            <c:ext xmlns:c16="http://schemas.microsoft.com/office/drawing/2014/chart" uri="{C3380CC4-5D6E-409C-BE32-E72D297353CC}">
              <c16:uniqueId val="{00000001-C226-4F6F-A59F-653A7F7FB629}"/>
            </c:ext>
          </c:extLst>
        </c:ser>
        <c:ser>
          <c:idx val="2"/>
          <c:order val="2"/>
          <c:tx>
            <c:strRef>
              <c:f>Sheet1!$D$1</c:f>
              <c:strCache>
                <c:ptCount val="1"/>
                <c:pt idx="0">
                  <c:v>Series 3</c:v>
                </c:pt>
              </c:strCache>
            </c:strRef>
          </c:tx>
          <c:spPr>
            <a:solidFill>
              <a:srgbClr val="DABDDB"/>
            </a:solidFill>
            <a:ln>
              <a:noFill/>
            </a:ln>
            <a:effectLst/>
          </c:spPr>
          <c:invertIfNegative val="0"/>
          <c:cat>
            <c:numRef>
              <c:f>Sheet1!$A$2:$A$5</c:f>
              <c:numCache>
                <c:formatCode>General</c:formatCode>
                <c:ptCount val="4"/>
                <c:pt idx="0">
                  <c:v>2019</c:v>
                </c:pt>
                <c:pt idx="1">
                  <c:v>2020</c:v>
                </c:pt>
                <c:pt idx="2">
                  <c:v>2021</c:v>
                </c:pt>
              </c:numCache>
            </c:numRef>
          </c:cat>
          <c:val>
            <c:numRef>
              <c:f>Sheet1!$D$2:$D$5</c:f>
              <c:numCache>
                <c:formatCode>General</c:formatCode>
                <c:ptCount val="4"/>
                <c:pt idx="0">
                  <c:v>2</c:v>
                </c:pt>
                <c:pt idx="1">
                  <c:v>2</c:v>
                </c:pt>
                <c:pt idx="2">
                  <c:v>3</c:v>
                </c:pt>
              </c:numCache>
            </c:numRef>
          </c:val>
          <c:extLst>
            <c:ext xmlns:c16="http://schemas.microsoft.com/office/drawing/2014/chart" uri="{C3380CC4-5D6E-409C-BE32-E72D297353CC}">
              <c16:uniqueId val="{00000002-C226-4F6F-A59F-653A7F7FB629}"/>
            </c:ext>
          </c:extLst>
        </c:ser>
        <c:dLbls>
          <c:showLegendKey val="0"/>
          <c:showVal val="0"/>
          <c:showCatName val="0"/>
          <c:showSerName val="0"/>
          <c:showPercent val="0"/>
          <c:showBubbleSize val="0"/>
        </c:dLbls>
        <c:gapWidth val="80"/>
        <c:overlap val="25"/>
        <c:axId val="1117657112"/>
        <c:axId val="1117660392"/>
      </c:barChart>
      <c:catAx>
        <c:axId val="1117657112"/>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id-ID"/>
          </a:p>
        </c:txPr>
        <c:crossAx val="1117660392"/>
        <c:crosses val="autoZero"/>
        <c:auto val="1"/>
        <c:lblAlgn val="ctr"/>
        <c:lblOffset val="100"/>
        <c:noMultiLvlLbl val="0"/>
      </c:catAx>
      <c:valAx>
        <c:axId val="1117660392"/>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id-ID"/>
          </a:p>
        </c:txPr>
        <c:crossAx val="11176571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d-ID"/>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d-ID"/>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media/hdphoto1.wdp>
</file>

<file path=ppt/media/hdphoto2.wdp>
</file>

<file path=ppt/media/hdphoto3.wdp>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jp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sv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F5DFB-2901-4696-8FFB-931BE6E90F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a:extLst>
              <a:ext uri="{FF2B5EF4-FFF2-40B4-BE49-F238E27FC236}">
                <a16:creationId xmlns:a16="http://schemas.microsoft.com/office/drawing/2014/main" id="{F66236A6-28FD-4A90-8D3D-99DCA0FE37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a:extLst>
              <a:ext uri="{FF2B5EF4-FFF2-40B4-BE49-F238E27FC236}">
                <a16:creationId xmlns:a16="http://schemas.microsoft.com/office/drawing/2014/main" id="{0EE34C15-47EA-49BD-B6C1-05A44A0F1047}"/>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5" name="Footer Placeholder 4">
            <a:extLst>
              <a:ext uri="{FF2B5EF4-FFF2-40B4-BE49-F238E27FC236}">
                <a16:creationId xmlns:a16="http://schemas.microsoft.com/office/drawing/2014/main" id="{80CF0568-3913-455A-94EF-D7A7B7E5F1F1}"/>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D4901210-531C-4E7B-876B-122959048684}"/>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12227176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51AA6-52F2-460E-830A-6781883969E2}"/>
              </a:ext>
            </a:extLst>
          </p:cNvPr>
          <p:cNvSpPr>
            <a:spLocks noGrp="1"/>
          </p:cNvSpPr>
          <p:nvPr>
            <p:ph type="title"/>
          </p:nvPr>
        </p:nvSpPr>
        <p:spPr/>
        <p:txBody>
          <a:bodyPr/>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E0D63A62-3EFB-4F5D-8FF4-8407FE86DD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AB307630-6E71-4EC9-B005-D27B9A9E71C3}"/>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5" name="Footer Placeholder 4">
            <a:extLst>
              <a:ext uri="{FF2B5EF4-FFF2-40B4-BE49-F238E27FC236}">
                <a16:creationId xmlns:a16="http://schemas.microsoft.com/office/drawing/2014/main" id="{CED8A574-99AA-4EC3-AA68-DC37A2A36394}"/>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998D5DE5-70A2-42B7-8A70-728FAFEDFE96}"/>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4236842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67F19A-808E-44B7-B4B0-CFDAFC606E0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F9E54C96-2158-4025-A996-70FE1261D92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4E581029-0BCF-4F17-84F9-85FD4A356890}"/>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5" name="Footer Placeholder 4">
            <a:extLst>
              <a:ext uri="{FF2B5EF4-FFF2-40B4-BE49-F238E27FC236}">
                <a16:creationId xmlns:a16="http://schemas.microsoft.com/office/drawing/2014/main" id="{8841FA2A-FC9C-4E60-8E7F-9A7E306C2A6F}"/>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1BEF3513-0517-4C24-BA54-9328A128FB07}"/>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3532988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3CA62-15F2-4C64-B032-32E661D8932E}"/>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0E18FBA8-483A-41CD-AD59-76AC1955E3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7911B6E7-1151-46AE-A44A-E061376524A7}"/>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5" name="Footer Placeholder 4">
            <a:extLst>
              <a:ext uri="{FF2B5EF4-FFF2-40B4-BE49-F238E27FC236}">
                <a16:creationId xmlns:a16="http://schemas.microsoft.com/office/drawing/2014/main" id="{374DBA80-4768-44FF-9AAE-D92366FF6C1D}"/>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104FB707-69E9-44B3-9C11-1694982D1FA3}"/>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3303458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A1C3F-23B0-4AA4-8866-DE7FAD227B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a:extLst>
              <a:ext uri="{FF2B5EF4-FFF2-40B4-BE49-F238E27FC236}">
                <a16:creationId xmlns:a16="http://schemas.microsoft.com/office/drawing/2014/main" id="{E5C15CFE-E805-456C-9802-4FFBA88A71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317FF2-DC25-4D9A-BE52-7B309081EAB9}"/>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5" name="Footer Placeholder 4">
            <a:extLst>
              <a:ext uri="{FF2B5EF4-FFF2-40B4-BE49-F238E27FC236}">
                <a16:creationId xmlns:a16="http://schemas.microsoft.com/office/drawing/2014/main" id="{381386CE-4F7B-4BBF-A3C3-C2BF5AC733D1}"/>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0CC1DF87-7EDF-4688-8A56-18316534654B}"/>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28026930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80C0C-BEB4-4384-8906-4ABB841F3285}"/>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6F2082E9-3755-4E17-9FD8-5633EB2BB7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a:extLst>
              <a:ext uri="{FF2B5EF4-FFF2-40B4-BE49-F238E27FC236}">
                <a16:creationId xmlns:a16="http://schemas.microsoft.com/office/drawing/2014/main" id="{4B01DD3F-1F85-4EFB-A545-A5A81460A1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Date Placeholder 4">
            <a:extLst>
              <a:ext uri="{FF2B5EF4-FFF2-40B4-BE49-F238E27FC236}">
                <a16:creationId xmlns:a16="http://schemas.microsoft.com/office/drawing/2014/main" id="{EE4B5419-141C-4881-8D5A-C0D201390B19}"/>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6" name="Footer Placeholder 5">
            <a:extLst>
              <a:ext uri="{FF2B5EF4-FFF2-40B4-BE49-F238E27FC236}">
                <a16:creationId xmlns:a16="http://schemas.microsoft.com/office/drawing/2014/main" id="{7A6D10EC-15FB-4D60-B72C-17831DB84FB4}"/>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7D76CBD1-C5D4-4ECD-8E43-7D5AB55DD166}"/>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3350514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074B4-E173-4BA2-A590-79155628406F}"/>
              </a:ext>
            </a:extLst>
          </p:cNvPr>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a:extLst>
              <a:ext uri="{FF2B5EF4-FFF2-40B4-BE49-F238E27FC236}">
                <a16:creationId xmlns:a16="http://schemas.microsoft.com/office/drawing/2014/main" id="{226654B8-8B11-4F78-996B-9857D47E1D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15C123-1021-4A1C-B34C-E04569F8CD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a:extLst>
              <a:ext uri="{FF2B5EF4-FFF2-40B4-BE49-F238E27FC236}">
                <a16:creationId xmlns:a16="http://schemas.microsoft.com/office/drawing/2014/main" id="{73F3EA3D-67B2-4881-B2E7-20294BC4C8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E39D7D-5058-477E-91E4-D86A293FFC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7" name="Date Placeholder 6">
            <a:extLst>
              <a:ext uri="{FF2B5EF4-FFF2-40B4-BE49-F238E27FC236}">
                <a16:creationId xmlns:a16="http://schemas.microsoft.com/office/drawing/2014/main" id="{D24722F4-88B2-4B91-8EA6-5E64F6D79308}"/>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8" name="Footer Placeholder 7">
            <a:extLst>
              <a:ext uri="{FF2B5EF4-FFF2-40B4-BE49-F238E27FC236}">
                <a16:creationId xmlns:a16="http://schemas.microsoft.com/office/drawing/2014/main" id="{3C9037B3-E5A7-48AA-A37F-296C66EB974C}"/>
              </a:ext>
            </a:extLst>
          </p:cNvPr>
          <p:cNvSpPr>
            <a:spLocks noGrp="1"/>
          </p:cNvSpPr>
          <p:nvPr>
            <p:ph type="ftr" sz="quarter" idx="11"/>
          </p:nvPr>
        </p:nvSpPr>
        <p:spPr/>
        <p:txBody>
          <a:bodyPr/>
          <a:lstStyle/>
          <a:p>
            <a:endParaRPr lang="id-ID"/>
          </a:p>
        </p:txBody>
      </p:sp>
      <p:sp>
        <p:nvSpPr>
          <p:cNvPr id="9" name="Slide Number Placeholder 8">
            <a:extLst>
              <a:ext uri="{FF2B5EF4-FFF2-40B4-BE49-F238E27FC236}">
                <a16:creationId xmlns:a16="http://schemas.microsoft.com/office/drawing/2014/main" id="{EEAC5BB8-7487-4653-88E4-16A3C54F742C}"/>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2111752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1EFE5-F5C1-40AA-B8CA-4CF0BD98278F}"/>
              </a:ext>
            </a:extLst>
          </p:cNvPr>
          <p:cNvSpPr>
            <a:spLocks noGrp="1"/>
          </p:cNvSpPr>
          <p:nvPr>
            <p:ph type="title"/>
          </p:nvPr>
        </p:nvSpPr>
        <p:spPr/>
        <p:txBody>
          <a:bodyPr/>
          <a:lstStyle/>
          <a:p>
            <a:r>
              <a:rPr lang="en-US"/>
              <a:t>Click to edit Master title style</a:t>
            </a:r>
            <a:endParaRPr lang="id-ID"/>
          </a:p>
        </p:txBody>
      </p:sp>
      <p:sp>
        <p:nvSpPr>
          <p:cNvPr id="3" name="Date Placeholder 2">
            <a:extLst>
              <a:ext uri="{FF2B5EF4-FFF2-40B4-BE49-F238E27FC236}">
                <a16:creationId xmlns:a16="http://schemas.microsoft.com/office/drawing/2014/main" id="{0E3D36A6-49F4-4D6D-B10C-5E83C4122089}"/>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4" name="Footer Placeholder 3">
            <a:extLst>
              <a:ext uri="{FF2B5EF4-FFF2-40B4-BE49-F238E27FC236}">
                <a16:creationId xmlns:a16="http://schemas.microsoft.com/office/drawing/2014/main" id="{7135613C-75B3-4762-A174-CBCCC5522179}"/>
              </a:ext>
            </a:extLst>
          </p:cNvPr>
          <p:cNvSpPr>
            <a:spLocks noGrp="1"/>
          </p:cNvSpPr>
          <p:nvPr>
            <p:ph type="ftr" sz="quarter" idx="11"/>
          </p:nvPr>
        </p:nvSpPr>
        <p:spPr/>
        <p:txBody>
          <a:bodyPr/>
          <a:lstStyle/>
          <a:p>
            <a:endParaRPr lang="id-ID"/>
          </a:p>
        </p:txBody>
      </p:sp>
      <p:sp>
        <p:nvSpPr>
          <p:cNvPr id="5" name="Slide Number Placeholder 4">
            <a:extLst>
              <a:ext uri="{FF2B5EF4-FFF2-40B4-BE49-F238E27FC236}">
                <a16:creationId xmlns:a16="http://schemas.microsoft.com/office/drawing/2014/main" id="{BD86FFAB-2C27-4320-B9E2-457EB8AEBB4E}"/>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2325941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AE4378-462C-4AD4-A33A-7B28B6F65548}"/>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3" name="Footer Placeholder 2">
            <a:extLst>
              <a:ext uri="{FF2B5EF4-FFF2-40B4-BE49-F238E27FC236}">
                <a16:creationId xmlns:a16="http://schemas.microsoft.com/office/drawing/2014/main" id="{77156730-EAA3-4ECD-8C4E-236186C6B81D}"/>
              </a:ext>
            </a:extLst>
          </p:cNvPr>
          <p:cNvSpPr>
            <a:spLocks noGrp="1"/>
          </p:cNvSpPr>
          <p:nvPr>
            <p:ph type="ftr" sz="quarter" idx="11"/>
          </p:nvPr>
        </p:nvSpPr>
        <p:spPr/>
        <p:txBody>
          <a:bodyPr/>
          <a:lstStyle/>
          <a:p>
            <a:endParaRPr lang="id-ID"/>
          </a:p>
        </p:txBody>
      </p:sp>
      <p:sp>
        <p:nvSpPr>
          <p:cNvPr id="4" name="Slide Number Placeholder 3">
            <a:extLst>
              <a:ext uri="{FF2B5EF4-FFF2-40B4-BE49-F238E27FC236}">
                <a16:creationId xmlns:a16="http://schemas.microsoft.com/office/drawing/2014/main" id="{75A64301-B3EF-4622-B83E-1C45BAB796F6}"/>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3981350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8D5BF-CDF3-44D9-BEBA-C336A33064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a:extLst>
              <a:ext uri="{FF2B5EF4-FFF2-40B4-BE49-F238E27FC236}">
                <a16:creationId xmlns:a16="http://schemas.microsoft.com/office/drawing/2014/main" id="{F9BE4C96-7AAE-464F-8FBF-A876BF0DDF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a:extLst>
              <a:ext uri="{FF2B5EF4-FFF2-40B4-BE49-F238E27FC236}">
                <a16:creationId xmlns:a16="http://schemas.microsoft.com/office/drawing/2014/main" id="{6A72952C-C8C4-4E41-81C7-83387D5A71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6A665A-85DA-482B-AE5D-C47251D5B2E5}"/>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6" name="Footer Placeholder 5">
            <a:extLst>
              <a:ext uri="{FF2B5EF4-FFF2-40B4-BE49-F238E27FC236}">
                <a16:creationId xmlns:a16="http://schemas.microsoft.com/office/drawing/2014/main" id="{77E0CF1D-B19E-43CB-9636-286798CD62C8}"/>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50BCAF64-0BF5-40ED-AFCF-A03149CE83A7}"/>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3712462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304F3-8DB3-4EBB-A4BD-DA899101AC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a:extLst>
              <a:ext uri="{FF2B5EF4-FFF2-40B4-BE49-F238E27FC236}">
                <a16:creationId xmlns:a16="http://schemas.microsoft.com/office/drawing/2014/main" id="{F93B24A3-C0A2-4010-9811-8E5A8EF1FF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a:extLst>
              <a:ext uri="{FF2B5EF4-FFF2-40B4-BE49-F238E27FC236}">
                <a16:creationId xmlns:a16="http://schemas.microsoft.com/office/drawing/2014/main" id="{B88C7DA8-AA28-4FA2-9422-E8A3ECE3A6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C2023D-8FBA-4B31-AA5F-3AC9CCA39775}"/>
              </a:ext>
            </a:extLst>
          </p:cNvPr>
          <p:cNvSpPr>
            <a:spLocks noGrp="1"/>
          </p:cNvSpPr>
          <p:nvPr>
            <p:ph type="dt" sz="half" idx="10"/>
          </p:nvPr>
        </p:nvSpPr>
        <p:spPr/>
        <p:txBody>
          <a:bodyPr/>
          <a:lstStyle/>
          <a:p>
            <a:fld id="{4E513A75-DFFE-44F0-9391-8FA1B6D570EC}" type="datetimeFigureOut">
              <a:rPr lang="id-ID" smtClean="0"/>
              <a:t>11/03/2021</a:t>
            </a:fld>
            <a:endParaRPr lang="id-ID"/>
          </a:p>
        </p:txBody>
      </p:sp>
      <p:sp>
        <p:nvSpPr>
          <p:cNvPr id="6" name="Footer Placeholder 5">
            <a:extLst>
              <a:ext uri="{FF2B5EF4-FFF2-40B4-BE49-F238E27FC236}">
                <a16:creationId xmlns:a16="http://schemas.microsoft.com/office/drawing/2014/main" id="{E304C061-3274-45E9-8F8D-80D63F9D5FB7}"/>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38EFE6B8-EAE8-494A-8AE8-EB9FCB0F02D3}"/>
              </a:ext>
            </a:extLst>
          </p:cNvPr>
          <p:cNvSpPr>
            <a:spLocks noGrp="1"/>
          </p:cNvSpPr>
          <p:nvPr>
            <p:ph type="sldNum" sz="quarter" idx="12"/>
          </p:nvPr>
        </p:nvSpPr>
        <p:spPr/>
        <p:txBody>
          <a:bodyPr/>
          <a:lstStyle/>
          <a:p>
            <a:fld id="{0A9DC3B4-07E1-4F27-8FA0-DDA09C0A81E8}" type="slidenum">
              <a:rPr lang="id-ID" smtClean="0"/>
              <a:t>‹#›</a:t>
            </a:fld>
            <a:endParaRPr lang="id-ID"/>
          </a:p>
        </p:txBody>
      </p:sp>
    </p:spTree>
    <p:extLst>
      <p:ext uri="{BB962C8B-B14F-4D97-AF65-F5344CB8AC3E}">
        <p14:creationId xmlns:p14="http://schemas.microsoft.com/office/powerpoint/2010/main" val="27636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70F1FE-653D-499B-A6BB-D8E7A53B23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a:extLst>
              <a:ext uri="{FF2B5EF4-FFF2-40B4-BE49-F238E27FC236}">
                <a16:creationId xmlns:a16="http://schemas.microsoft.com/office/drawing/2014/main" id="{535BD989-ACE1-4C4B-B8B7-9FCC63F076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87BC72D2-6FFC-4B03-B52C-DA97B459C3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513A75-DFFE-44F0-9391-8FA1B6D570EC}" type="datetimeFigureOut">
              <a:rPr lang="id-ID" smtClean="0"/>
              <a:t>11/03/2021</a:t>
            </a:fld>
            <a:endParaRPr lang="id-ID"/>
          </a:p>
        </p:txBody>
      </p:sp>
      <p:sp>
        <p:nvSpPr>
          <p:cNvPr id="5" name="Footer Placeholder 4">
            <a:extLst>
              <a:ext uri="{FF2B5EF4-FFF2-40B4-BE49-F238E27FC236}">
                <a16:creationId xmlns:a16="http://schemas.microsoft.com/office/drawing/2014/main" id="{60CB6814-5F90-4973-8528-1C11DF34FB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a:extLst>
              <a:ext uri="{FF2B5EF4-FFF2-40B4-BE49-F238E27FC236}">
                <a16:creationId xmlns:a16="http://schemas.microsoft.com/office/drawing/2014/main" id="{BA53CF47-58A6-449E-8DF4-1632AC3178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9DC3B4-07E1-4F27-8FA0-DDA09C0A81E8}" type="slidenum">
              <a:rPr lang="id-ID" smtClean="0"/>
              <a:t>‹#›</a:t>
            </a:fld>
            <a:endParaRPr lang="id-ID"/>
          </a:p>
        </p:txBody>
      </p:sp>
    </p:spTree>
    <p:extLst>
      <p:ext uri="{BB962C8B-B14F-4D97-AF65-F5344CB8AC3E}">
        <p14:creationId xmlns:p14="http://schemas.microsoft.com/office/powerpoint/2010/main" val="958734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7.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6.svg"/><Relationship Id="rId4" Type="http://schemas.openxmlformats.org/officeDocument/2006/relationships/image" Target="../media/image10.svg"/><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9.png"/><Relationship Id="rId7" Type="http://schemas.openxmlformats.org/officeDocument/2006/relationships/chart" Target="../charts/chart1.xml"/><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 Id="rId9" Type="http://schemas.openxmlformats.org/officeDocument/2006/relationships/image" Target="../media/image6.sv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6.svg"/><Relationship Id="rId3" Type="http://schemas.openxmlformats.org/officeDocument/2006/relationships/image" Target="../media/image9.png"/><Relationship Id="rId7" Type="http://schemas.openxmlformats.org/officeDocument/2006/relationships/chart" Target="../charts/chart2.xml"/><Relationship Id="rId12"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image" Target="../media/image12.svg"/><Relationship Id="rId11" Type="http://schemas.openxmlformats.org/officeDocument/2006/relationships/image" Target="../media/image16.png"/><Relationship Id="rId5" Type="http://schemas.openxmlformats.org/officeDocument/2006/relationships/image" Target="../media/image11.png"/><Relationship Id="rId10" Type="http://schemas.openxmlformats.org/officeDocument/2006/relationships/image" Target="../media/image15.png"/><Relationship Id="rId4" Type="http://schemas.openxmlformats.org/officeDocument/2006/relationships/image" Target="../media/image10.svg"/><Relationship Id="rId9" Type="http://schemas.microsoft.com/office/2007/relationships/hdphoto" Target="../media/hdphoto3.wdp"/></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chart" Target="../charts/chart3.xml"/><Relationship Id="rId12" Type="http://schemas.openxmlformats.org/officeDocument/2006/relationships/image" Target="../media/image17.jpg"/><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image" Target="../media/image12.svg"/><Relationship Id="rId11" Type="http://schemas.openxmlformats.org/officeDocument/2006/relationships/image" Target="../media/image16.png"/><Relationship Id="rId5" Type="http://schemas.openxmlformats.org/officeDocument/2006/relationships/image" Target="../media/image11.png"/><Relationship Id="rId10" Type="http://schemas.openxmlformats.org/officeDocument/2006/relationships/image" Target="../media/image15.png"/><Relationship Id="rId4" Type="http://schemas.openxmlformats.org/officeDocument/2006/relationships/image" Target="../media/image10.svg"/><Relationship Id="rId9" Type="http://schemas.microsoft.com/office/2007/relationships/hdphoto" Target="../media/hdphoto3.wdp"/></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jp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3000" b="-73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F7FD95-367F-4886-91B2-22B1E7855CD7}"/>
              </a:ext>
            </a:extLst>
          </p:cNvPr>
          <p:cNvPicPr>
            <a:picLocks noChangeAspect="1"/>
          </p:cNvPicPr>
          <p:nvPr/>
        </p:nvPicPr>
        <p:blipFill rotWithShape="1">
          <a:blip r:embed="rId3">
            <a:extLst>
              <a:ext uri="{28A0092B-C50C-407E-A947-70E740481C1C}">
                <a14:useLocalDpi xmlns:a14="http://schemas.microsoft.com/office/drawing/2010/main" val="0"/>
              </a:ext>
            </a:extLst>
          </a:blip>
          <a:srcRect l="50000" t="81024" r="26445" b="3349"/>
          <a:stretch/>
        </p:blipFill>
        <p:spPr>
          <a:xfrm>
            <a:off x="4531518" y="789537"/>
            <a:ext cx="3128963" cy="3114133"/>
          </a:xfrm>
          <a:prstGeom prst="ellipse">
            <a:avLst/>
          </a:prstGeom>
          <a:effectLst>
            <a:outerShdw blurRad="50800" dist="38100" dir="2700000" algn="tl" rotWithShape="0">
              <a:prstClr val="black">
                <a:alpha val="40000"/>
              </a:prstClr>
            </a:outerShdw>
          </a:effectLst>
        </p:spPr>
      </p:pic>
      <p:sp>
        <p:nvSpPr>
          <p:cNvPr id="4" name="Rectangle: Rounded Corners 3">
            <a:extLst>
              <a:ext uri="{FF2B5EF4-FFF2-40B4-BE49-F238E27FC236}">
                <a16:creationId xmlns:a16="http://schemas.microsoft.com/office/drawing/2014/main" id="{DF926C11-0E32-41BC-8A51-9DFC92423682}"/>
              </a:ext>
            </a:extLst>
          </p:cNvPr>
          <p:cNvSpPr/>
          <p:nvPr/>
        </p:nvSpPr>
        <p:spPr>
          <a:xfrm>
            <a:off x="2752725" y="4362450"/>
            <a:ext cx="6010275" cy="1025540"/>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n>
                <a:solidFill>
                  <a:schemeClr val="tx1"/>
                </a:solidFill>
              </a:ln>
              <a:solidFill>
                <a:srgbClr val="F8B1AA"/>
              </a:solidFill>
              <a:latin typeface="Bakso Sapi" pitchFamily="50" charset="0"/>
            </a:endParaRPr>
          </a:p>
        </p:txBody>
      </p:sp>
      <p:sp>
        <p:nvSpPr>
          <p:cNvPr id="5" name="Rectangle: Rounded Corners 4">
            <a:extLst>
              <a:ext uri="{FF2B5EF4-FFF2-40B4-BE49-F238E27FC236}">
                <a16:creationId xmlns:a16="http://schemas.microsoft.com/office/drawing/2014/main" id="{6A8D3C05-4147-4649-8DE2-5EA5361A59EE}"/>
              </a:ext>
            </a:extLst>
          </p:cNvPr>
          <p:cNvSpPr/>
          <p:nvPr/>
        </p:nvSpPr>
        <p:spPr>
          <a:xfrm>
            <a:off x="8967787" y="4362450"/>
            <a:ext cx="1033463" cy="1025540"/>
          </a:xfrm>
          <a:prstGeom prst="round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6" name="Graphic 5" descr="Magnifying glass">
            <a:extLst>
              <a:ext uri="{FF2B5EF4-FFF2-40B4-BE49-F238E27FC236}">
                <a16:creationId xmlns:a16="http://schemas.microsoft.com/office/drawing/2014/main" id="{2A02790B-8CD3-4768-912F-4160A8F56AA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151143" y="4522795"/>
            <a:ext cx="704850" cy="704850"/>
          </a:xfrm>
          <a:prstGeom prst="rect">
            <a:avLst/>
          </a:prstGeom>
          <a:effectLst>
            <a:outerShdw blurRad="50800" dist="50800" dir="5400000" algn="ctr" rotWithShape="0">
              <a:srgbClr val="DABDDB"/>
            </a:outerShdw>
          </a:effectLst>
        </p:spPr>
      </p:pic>
      <p:pic>
        <p:nvPicPr>
          <p:cNvPr id="7" name="Graphic 6" descr="Cursor">
            <a:extLst>
              <a:ext uri="{FF2B5EF4-FFF2-40B4-BE49-F238E27FC236}">
                <a16:creationId xmlns:a16="http://schemas.microsoft.com/office/drawing/2014/main" id="{E25E6454-DFA9-46C5-B7FF-3F68891427D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477500" y="6858000"/>
            <a:ext cx="1409700" cy="1409700"/>
          </a:xfrm>
          <a:prstGeom prst="rect">
            <a:avLst/>
          </a:prstGeom>
          <a:effectLst>
            <a:outerShdw blurRad="50800" dist="38100" dir="2700000" sx="109000" sy="109000" algn="tl" rotWithShape="0">
              <a:srgbClr val="A48166">
                <a:alpha val="40000"/>
              </a:srgbClr>
            </a:outerShdw>
          </a:effectLst>
        </p:spPr>
      </p:pic>
      <p:sp>
        <p:nvSpPr>
          <p:cNvPr id="8" name="Rectangle: Rounded Corners 7">
            <a:extLst>
              <a:ext uri="{FF2B5EF4-FFF2-40B4-BE49-F238E27FC236}">
                <a16:creationId xmlns:a16="http://schemas.microsoft.com/office/drawing/2014/main" id="{D23C52E8-217D-428C-A44B-CBDC76B64E82}"/>
              </a:ext>
            </a:extLst>
          </p:cNvPr>
          <p:cNvSpPr/>
          <p:nvPr/>
        </p:nvSpPr>
        <p:spPr>
          <a:xfrm>
            <a:off x="2752725" y="4362450"/>
            <a:ext cx="6010275" cy="1025540"/>
          </a:xfrm>
          <a:prstGeom prst="roundRect">
            <a:avLst>
              <a:gd name="adj" fmla="val 50000"/>
            </a:avLst>
          </a:prstGeom>
          <a:no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6000" dirty="0">
                <a:ln>
                  <a:solidFill>
                    <a:schemeClr val="tx1"/>
                  </a:solidFill>
                </a:ln>
                <a:solidFill>
                  <a:srgbClr val="B6B4DA"/>
                </a:solidFill>
                <a:latin typeface="Bakso Sapi" pitchFamily="50" charset="0"/>
              </a:rPr>
              <a:t>T</a:t>
            </a:r>
            <a:r>
              <a:rPr lang="id-ID" sz="6000" dirty="0">
                <a:ln>
                  <a:solidFill>
                    <a:schemeClr val="tx1"/>
                  </a:solidFill>
                </a:ln>
                <a:solidFill>
                  <a:srgbClr val="99CAEC"/>
                </a:solidFill>
                <a:latin typeface="Bakso Sapi" pitchFamily="50" charset="0"/>
              </a:rPr>
              <a:t>I</a:t>
            </a:r>
            <a:r>
              <a:rPr lang="id-ID" sz="6000" dirty="0">
                <a:ln>
                  <a:solidFill>
                    <a:schemeClr val="tx1"/>
                  </a:solidFill>
                </a:ln>
                <a:solidFill>
                  <a:srgbClr val="D4E48F"/>
                </a:solidFill>
                <a:latin typeface="Bakso Sapi" pitchFamily="50" charset="0"/>
              </a:rPr>
              <a:t>T</a:t>
            </a:r>
            <a:r>
              <a:rPr lang="id-ID" sz="6000" dirty="0">
                <a:ln>
                  <a:solidFill>
                    <a:schemeClr val="tx1"/>
                  </a:solidFill>
                </a:ln>
                <a:solidFill>
                  <a:srgbClr val="F3F1A1"/>
                </a:solidFill>
                <a:latin typeface="Bakso Sapi" pitchFamily="50" charset="0"/>
              </a:rPr>
              <a:t>T</a:t>
            </a:r>
            <a:r>
              <a:rPr lang="id-ID" sz="6000" dirty="0">
                <a:ln>
                  <a:solidFill>
                    <a:schemeClr val="tx1"/>
                  </a:solidFill>
                </a:ln>
                <a:solidFill>
                  <a:srgbClr val="FDCC8B"/>
                </a:solidFill>
                <a:latin typeface="Bakso Sapi" pitchFamily="50" charset="0"/>
              </a:rPr>
              <a:t>L</a:t>
            </a:r>
            <a:r>
              <a:rPr lang="id-ID" sz="6000" dirty="0">
                <a:ln>
                  <a:solidFill>
                    <a:schemeClr val="tx1"/>
                  </a:solidFill>
                </a:ln>
                <a:solidFill>
                  <a:srgbClr val="F8B1AA"/>
                </a:solidFill>
                <a:latin typeface="Bakso Sapi" pitchFamily="50" charset="0"/>
              </a:rPr>
              <a:t>E</a:t>
            </a:r>
            <a:endParaRPr lang="id-ID" dirty="0">
              <a:ln>
                <a:solidFill>
                  <a:schemeClr val="tx1"/>
                </a:solidFill>
              </a:ln>
              <a:solidFill>
                <a:srgbClr val="F8B1AA"/>
              </a:solidFill>
              <a:latin typeface="Bakso Sapi" pitchFamily="50" charset="0"/>
            </a:endParaRPr>
          </a:p>
        </p:txBody>
      </p:sp>
    </p:spTree>
    <p:extLst>
      <p:ext uri="{BB962C8B-B14F-4D97-AF65-F5344CB8AC3E}">
        <p14:creationId xmlns:p14="http://schemas.microsoft.com/office/powerpoint/2010/main" val="2501959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55"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1000" fill="hold"/>
                                        <p:tgtEl>
                                          <p:spTgt spid="8"/>
                                        </p:tgtEl>
                                        <p:attrNameLst>
                                          <p:attrName>ppt_w</p:attrName>
                                        </p:attrNameLst>
                                      </p:cBhvr>
                                      <p:tavLst>
                                        <p:tav tm="0">
                                          <p:val>
                                            <p:strVal val="#ppt_w*0.70"/>
                                          </p:val>
                                        </p:tav>
                                        <p:tav tm="100000">
                                          <p:val>
                                            <p:strVal val="#ppt_w"/>
                                          </p:val>
                                        </p:tav>
                                      </p:tavLst>
                                    </p:anim>
                                    <p:anim calcmode="lin" valueType="num">
                                      <p:cBhvr>
                                        <p:cTn id="19" dur="1000" fill="hold"/>
                                        <p:tgtEl>
                                          <p:spTgt spid="8"/>
                                        </p:tgtEl>
                                        <p:attrNameLst>
                                          <p:attrName>ppt_h</p:attrName>
                                        </p:attrNameLst>
                                      </p:cBhvr>
                                      <p:tavLst>
                                        <p:tav tm="0">
                                          <p:val>
                                            <p:strVal val="#ppt_h"/>
                                          </p:val>
                                        </p:tav>
                                        <p:tav tm="100000">
                                          <p:val>
                                            <p:strVal val="#ppt_h"/>
                                          </p:val>
                                        </p:tav>
                                      </p:tavLst>
                                    </p:anim>
                                    <p:animEffect transition="in" filter="fade">
                                      <p:cBhvr>
                                        <p:cTn id="20" dur="10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Effect transition="in" filter="fade">
                                      <p:cBhvr>
                                        <p:cTn id="27" dur="500"/>
                                        <p:tgtEl>
                                          <p:spTgt spid="6"/>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5"/>
                                        </p:tgtEl>
                                        <p:attrNameLst>
                                          <p:attrName>style.visibility</p:attrName>
                                        </p:attrNameLst>
                                      </p:cBhvr>
                                      <p:to>
                                        <p:strVal val="visible"/>
                                      </p:to>
                                    </p:set>
                                    <p:anim calcmode="lin" valueType="num">
                                      <p:cBhvr>
                                        <p:cTn id="30" dur="500" fill="hold"/>
                                        <p:tgtEl>
                                          <p:spTgt spid="5"/>
                                        </p:tgtEl>
                                        <p:attrNameLst>
                                          <p:attrName>ppt_w</p:attrName>
                                        </p:attrNameLst>
                                      </p:cBhvr>
                                      <p:tavLst>
                                        <p:tav tm="0">
                                          <p:val>
                                            <p:fltVal val="0"/>
                                          </p:val>
                                        </p:tav>
                                        <p:tav tm="100000">
                                          <p:val>
                                            <p:strVal val="#ppt_w"/>
                                          </p:val>
                                        </p:tav>
                                      </p:tavLst>
                                    </p:anim>
                                    <p:anim calcmode="lin" valueType="num">
                                      <p:cBhvr>
                                        <p:cTn id="31" dur="500" fill="hold"/>
                                        <p:tgtEl>
                                          <p:spTgt spid="5"/>
                                        </p:tgtEl>
                                        <p:attrNameLst>
                                          <p:attrName>ppt_h</p:attrName>
                                        </p:attrNameLst>
                                      </p:cBhvr>
                                      <p:tavLst>
                                        <p:tav tm="0">
                                          <p:val>
                                            <p:fltVal val="0"/>
                                          </p:val>
                                        </p:tav>
                                        <p:tav tm="100000">
                                          <p:val>
                                            <p:strVal val="#ppt_h"/>
                                          </p:val>
                                        </p:tav>
                                      </p:tavLst>
                                    </p:anim>
                                    <p:animEffect transition="in" filter="fade">
                                      <p:cBhvr>
                                        <p:cTn id="32" dur="500"/>
                                        <p:tgtEl>
                                          <p:spTgt spid="5"/>
                                        </p:tgtEl>
                                      </p:cBhvr>
                                    </p:animEffect>
                                  </p:childTnLst>
                                </p:cTn>
                              </p:par>
                            </p:childTnLst>
                          </p:cTn>
                        </p:par>
                        <p:par>
                          <p:cTn id="33" fill="hold">
                            <p:stCondLst>
                              <p:cond delay="500"/>
                            </p:stCondLst>
                            <p:childTnLst>
                              <p:par>
                                <p:cTn id="34" presetID="42" presetClass="path" presetSubtype="0" accel="50000" decel="50000" fill="hold" nodeType="afterEffect">
                                  <p:stCondLst>
                                    <p:cond delay="0"/>
                                  </p:stCondLst>
                                  <p:childTnLst>
                                    <p:animMotion origin="layout" path="M 2.5E-6 2.22222E-6 L -0.10886 -0.31713 " pathEditMode="relative" rAng="0" ptsTypes="AA">
                                      <p:cBhvr>
                                        <p:cTn id="35" dur="2000" fill="hold"/>
                                        <p:tgtEl>
                                          <p:spTgt spid="7"/>
                                        </p:tgtEl>
                                        <p:attrNameLst>
                                          <p:attrName>ppt_x</p:attrName>
                                          <p:attrName>ppt_y</p:attrName>
                                        </p:attrNameLst>
                                      </p:cBhvr>
                                      <p:rCtr x="-5443" y="-15856"/>
                                    </p:animMotion>
                                  </p:childTnLst>
                                  <p:subTnLst>
                                    <p:set>
                                      <p:cBhvr override="childStyle">
                                        <p:cTn dur="1" fill="hold" display="0" masterRel="sameClick" afterEffect="1">
                                          <p:stCondLst>
                                            <p:cond evt="end" delay="0">
                                              <p:tn val="34"/>
                                            </p:cond>
                                          </p:stCondLst>
                                        </p:cTn>
                                        <p:tgtEl>
                                          <p:spTgt spid="7"/>
                                        </p:tgtEl>
                                        <p:attrNameLst>
                                          <p:attrName>style.visibility</p:attrName>
                                        </p:attrNameLst>
                                      </p:cBhvr>
                                      <p:to>
                                        <p:strVal val="hidden"/>
                                      </p:to>
                                    </p:set>
                                  </p:subTnLst>
                                </p:cTn>
                              </p:par>
                              <p:par>
                                <p:cTn id="36" presetID="26" presetClass="emph" presetSubtype="0" fill="hold" grpId="1" nodeType="withEffect">
                                  <p:stCondLst>
                                    <p:cond delay="1500"/>
                                  </p:stCondLst>
                                  <p:childTnLst>
                                    <p:animEffect transition="out" filter="fade">
                                      <p:cBhvr>
                                        <p:cTn id="37" dur="500" tmFilter="0, 0; .2, .5; .8, .5; 1, 0"/>
                                        <p:tgtEl>
                                          <p:spTgt spid="5"/>
                                        </p:tgtEl>
                                      </p:cBhvr>
                                    </p:animEffect>
                                    <p:animScale>
                                      <p:cBhvr>
                                        <p:cTn id="38"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5" grpId="1"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6000" b="-9000"/>
          </a:stretch>
        </a:blipFill>
        <a:effectLst/>
      </p:bgPr>
    </p:bg>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B17DE058-D707-4B86-9D95-95C396D9F5B2}"/>
              </a:ext>
            </a:extLst>
          </p:cNvPr>
          <p:cNvSpPr/>
          <p:nvPr/>
        </p:nvSpPr>
        <p:spPr>
          <a:xfrm>
            <a:off x="1690687" y="828675"/>
            <a:ext cx="9191625" cy="5200650"/>
          </a:xfrm>
          <a:prstGeom prst="roundRect">
            <a:avLst/>
          </a:prstGeom>
          <a:solidFill>
            <a:schemeClr val="bg1"/>
          </a:solidFill>
          <a:ln w="762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4" name="Picture 3">
            <a:extLst>
              <a:ext uri="{FF2B5EF4-FFF2-40B4-BE49-F238E27FC236}">
                <a16:creationId xmlns:a16="http://schemas.microsoft.com/office/drawing/2014/main" id="{06D6533F-3B30-4374-92A8-A71FE1D0D93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32979" y1="86702" x2="56738" y2="87589"/>
                      </a14:backgroundRemoval>
                    </a14:imgEffect>
                  </a14:imgLayer>
                </a14:imgProps>
              </a:ext>
              <a:ext uri="{28A0092B-C50C-407E-A947-70E740481C1C}">
                <a14:useLocalDpi xmlns:a14="http://schemas.microsoft.com/office/drawing/2010/main" val="0"/>
              </a:ext>
            </a:extLst>
          </a:blip>
          <a:stretch>
            <a:fillRect/>
          </a:stretch>
        </p:blipFill>
        <p:spPr>
          <a:xfrm>
            <a:off x="-1282790" y="152400"/>
            <a:ext cx="7569290" cy="7569290"/>
          </a:xfrm>
          <a:prstGeom prst="rect">
            <a:avLst/>
          </a:prstGeom>
          <a:effectLst>
            <a:outerShdw blurRad="50800" dist="38100" dir="8100000" algn="tr" rotWithShape="0">
              <a:prstClr val="black">
                <a:alpha val="40000"/>
              </a:prstClr>
            </a:outerShdw>
          </a:effectLst>
        </p:spPr>
      </p:pic>
      <p:sp>
        <p:nvSpPr>
          <p:cNvPr id="8" name="Rectangle: Rounded Corners 7">
            <a:extLst>
              <a:ext uri="{FF2B5EF4-FFF2-40B4-BE49-F238E27FC236}">
                <a16:creationId xmlns:a16="http://schemas.microsoft.com/office/drawing/2014/main" id="{B48F4A9F-DD3C-4B1C-AEF8-0406D5A4E69E}"/>
              </a:ext>
            </a:extLst>
          </p:cNvPr>
          <p:cNvSpPr/>
          <p:nvPr/>
        </p:nvSpPr>
        <p:spPr>
          <a:xfrm>
            <a:off x="3281361" y="1451005"/>
            <a:ext cx="6010275" cy="1025540"/>
          </a:xfrm>
          <a:prstGeom prst="roundRect">
            <a:avLst>
              <a:gd name="adj" fmla="val 50000"/>
            </a:avLst>
          </a:prstGeom>
          <a:no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6000" dirty="0">
                <a:ln>
                  <a:solidFill>
                    <a:schemeClr val="tx1"/>
                  </a:solidFill>
                </a:ln>
                <a:solidFill>
                  <a:srgbClr val="B6B4DA"/>
                </a:solidFill>
                <a:latin typeface="Bakso Sapi" pitchFamily="50" charset="0"/>
              </a:rPr>
              <a:t>A</a:t>
            </a:r>
            <a:r>
              <a:rPr lang="id-ID" sz="6000" dirty="0">
                <a:ln>
                  <a:solidFill>
                    <a:schemeClr val="tx1"/>
                  </a:solidFill>
                </a:ln>
                <a:solidFill>
                  <a:srgbClr val="99CAEC"/>
                </a:solidFill>
                <a:latin typeface="Bakso Sapi" pitchFamily="50" charset="0"/>
              </a:rPr>
              <a:t>B</a:t>
            </a:r>
            <a:r>
              <a:rPr lang="id-ID" sz="6000" dirty="0">
                <a:ln>
                  <a:solidFill>
                    <a:schemeClr val="tx1"/>
                  </a:solidFill>
                </a:ln>
                <a:solidFill>
                  <a:srgbClr val="D4E48F"/>
                </a:solidFill>
                <a:latin typeface="Bakso Sapi" pitchFamily="50" charset="0"/>
              </a:rPr>
              <a:t>O</a:t>
            </a:r>
            <a:r>
              <a:rPr lang="id-ID" sz="6000" dirty="0">
                <a:ln>
                  <a:solidFill>
                    <a:schemeClr val="tx1"/>
                  </a:solidFill>
                </a:ln>
                <a:solidFill>
                  <a:srgbClr val="F3F1A1"/>
                </a:solidFill>
                <a:latin typeface="Bakso Sapi" pitchFamily="50" charset="0"/>
              </a:rPr>
              <a:t>U</a:t>
            </a:r>
            <a:r>
              <a:rPr lang="id-ID" sz="6000" dirty="0">
                <a:ln>
                  <a:solidFill>
                    <a:schemeClr val="tx1"/>
                  </a:solidFill>
                </a:ln>
                <a:solidFill>
                  <a:srgbClr val="FDCC8B"/>
                </a:solidFill>
                <a:latin typeface="Bakso Sapi" pitchFamily="50" charset="0"/>
              </a:rPr>
              <a:t>T </a:t>
            </a:r>
            <a:r>
              <a:rPr lang="id-ID" sz="6000" dirty="0">
                <a:ln>
                  <a:solidFill>
                    <a:schemeClr val="tx1"/>
                  </a:solidFill>
                </a:ln>
                <a:solidFill>
                  <a:srgbClr val="F8B1AA"/>
                </a:solidFill>
                <a:latin typeface="Bakso Sapi" pitchFamily="50" charset="0"/>
              </a:rPr>
              <a:t>ME</a:t>
            </a:r>
            <a:endParaRPr lang="id-ID" dirty="0">
              <a:ln>
                <a:solidFill>
                  <a:schemeClr val="tx1"/>
                </a:solidFill>
              </a:ln>
              <a:solidFill>
                <a:srgbClr val="F8B1AA"/>
              </a:solidFill>
              <a:latin typeface="Bakso Sapi" pitchFamily="50" charset="0"/>
            </a:endParaRPr>
          </a:p>
        </p:txBody>
      </p:sp>
      <p:sp>
        <p:nvSpPr>
          <p:cNvPr id="15" name="TextBox 14">
            <a:extLst>
              <a:ext uri="{FF2B5EF4-FFF2-40B4-BE49-F238E27FC236}">
                <a16:creationId xmlns:a16="http://schemas.microsoft.com/office/drawing/2014/main" id="{8AAC242D-7C17-4D69-AE3E-C2B77206171F}"/>
              </a:ext>
            </a:extLst>
          </p:cNvPr>
          <p:cNvSpPr txBox="1"/>
          <p:nvPr/>
        </p:nvSpPr>
        <p:spPr>
          <a:xfrm>
            <a:off x="4019550" y="2955335"/>
            <a:ext cx="5848350" cy="1938992"/>
          </a:xfrm>
          <a:prstGeom prst="rect">
            <a:avLst/>
          </a:prstGeom>
          <a:noFill/>
        </p:spPr>
        <p:txBody>
          <a:bodyPr wrap="square" rtlCol="0">
            <a:spAutoFit/>
          </a:bodyPr>
          <a:lstStyle/>
          <a:p>
            <a:r>
              <a:rPr lang="id-ID" sz="4000" dirty="0">
                <a:latin typeface="Cutewritten" panose="02000503000000000000" pitchFamily="2" charset="0"/>
              </a:rPr>
              <a:t>Name	:</a:t>
            </a:r>
          </a:p>
          <a:p>
            <a:r>
              <a:rPr lang="id-ID" sz="4000" dirty="0">
                <a:latin typeface="Cutewritten" panose="02000503000000000000" pitchFamily="2" charset="0"/>
              </a:rPr>
              <a:t>Number	:</a:t>
            </a:r>
          </a:p>
          <a:p>
            <a:r>
              <a:rPr lang="id-ID" sz="4000" dirty="0">
                <a:latin typeface="Cutewritten" panose="02000503000000000000" pitchFamily="2" charset="0"/>
              </a:rPr>
              <a:t>Class	:</a:t>
            </a:r>
          </a:p>
        </p:txBody>
      </p:sp>
    </p:spTree>
    <p:extLst>
      <p:ext uri="{BB962C8B-B14F-4D97-AF65-F5344CB8AC3E}">
        <p14:creationId xmlns:p14="http://schemas.microsoft.com/office/powerpoint/2010/main" val="37598721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outVertical)">
                                      <p:cBhvr>
                                        <p:cTn id="7" dur="500"/>
                                        <p:tgtEl>
                                          <p:spTgt spid="8"/>
                                        </p:tgtEl>
                                      </p:cBhvr>
                                    </p:animEffect>
                                  </p:childTnLst>
                                </p:cTn>
                              </p:par>
                              <p:par>
                                <p:cTn id="8" presetID="31"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ppt_w</p:attrName>
                                        </p:attrNameLst>
                                      </p:cBhvr>
                                      <p:tavLst>
                                        <p:tav tm="0">
                                          <p:val>
                                            <p:fltVal val="0"/>
                                          </p:val>
                                        </p:tav>
                                        <p:tav tm="100000">
                                          <p:val>
                                            <p:strVal val="#ppt_w"/>
                                          </p:val>
                                        </p:tav>
                                      </p:tavLst>
                                    </p:anim>
                                    <p:anim calcmode="lin" valueType="num">
                                      <p:cBhvr>
                                        <p:cTn id="11" dur="500" fill="hold"/>
                                        <p:tgtEl>
                                          <p:spTgt spid="4"/>
                                        </p:tgtEl>
                                        <p:attrNameLst>
                                          <p:attrName>ppt_h</p:attrName>
                                        </p:attrNameLst>
                                      </p:cBhvr>
                                      <p:tavLst>
                                        <p:tav tm="0">
                                          <p:val>
                                            <p:fltVal val="0"/>
                                          </p:val>
                                        </p:tav>
                                        <p:tav tm="100000">
                                          <p:val>
                                            <p:strVal val="#ppt_h"/>
                                          </p:val>
                                        </p:tav>
                                      </p:tavLst>
                                    </p:anim>
                                    <p:anim calcmode="lin" valueType="num">
                                      <p:cBhvr>
                                        <p:cTn id="12" dur="500" fill="hold"/>
                                        <p:tgtEl>
                                          <p:spTgt spid="4"/>
                                        </p:tgtEl>
                                        <p:attrNameLst>
                                          <p:attrName>style.rotation</p:attrName>
                                        </p:attrNameLst>
                                      </p:cBhvr>
                                      <p:tavLst>
                                        <p:tav tm="0">
                                          <p:val>
                                            <p:fltVal val="90"/>
                                          </p:val>
                                        </p:tav>
                                        <p:tav tm="100000">
                                          <p:val>
                                            <p:fltVal val="0"/>
                                          </p:val>
                                        </p:tav>
                                      </p:tavLst>
                                    </p:anim>
                                    <p:animEffect transition="in" filter="fade">
                                      <p:cBhvr>
                                        <p:cTn id="13" dur="500"/>
                                        <p:tgtEl>
                                          <p:spTgt spid="4"/>
                                        </p:tgtEl>
                                      </p:cBhvr>
                                    </p:animEffect>
                                  </p:childTnLst>
                                </p:cTn>
                              </p:par>
                            </p:childTnLst>
                          </p:cTn>
                        </p:par>
                        <p:par>
                          <p:cTn id="14" fill="hold">
                            <p:stCondLst>
                              <p:cond delay="500"/>
                            </p:stCondLst>
                            <p:childTnLst>
                              <p:par>
                                <p:cTn id="15" presetID="47" presetClass="entr" presetSubtype="0" fill="hold" grpId="0" nodeType="afterEffect">
                                  <p:stCondLst>
                                    <p:cond delay="0"/>
                                  </p:stCondLst>
                                  <p:childTnLst>
                                    <p:set>
                                      <p:cBhvr>
                                        <p:cTn id="16" dur="1" fill="hold">
                                          <p:stCondLst>
                                            <p:cond delay="0"/>
                                          </p:stCondLst>
                                        </p:cTn>
                                        <p:tgtEl>
                                          <p:spTgt spid="15">
                                            <p:txEl>
                                              <p:pRg st="0" end="0"/>
                                            </p:txEl>
                                          </p:spTgt>
                                        </p:tgtEl>
                                        <p:attrNameLst>
                                          <p:attrName>style.visibility</p:attrName>
                                        </p:attrNameLst>
                                      </p:cBhvr>
                                      <p:to>
                                        <p:strVal val="visible"/>
                                      </p:to>
                                    </p:set>
                                    <p:animEffect transition="in" filter="fade">
                                      <p:cBhvr>
                                        <p:cTn id="17" dur="250"/>
                                        <p:tgtEl>
                                          <p:spTgt spid="15">
                                            <p:txEl>
                                              <p:pRg st="0" end="0"/>
                                            </p:txEl>
                                          </p:spTgt>
                                        </p:tgtEl>
                                      </p:cBhvr>
                                    </p:animEffect>
                                    <p:anim calcmode="lin" valueType="num">
                                      <p:cBhvr>
                                        <p:cTn id="18" dur="25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19" dur="25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par>
                          <p:cTn id="20" fill="hold">
                            <p:stCondLst>
                              <p:cond delay="750"/>
                            </p:stCondLst>
                            <p:childTnLst>
                              <p:par>
                                <p:cTn id="21" presetID="47" presetClass="entr" presetSubtype="0" fill="hold" grpId="0" nodeType="afterEffect">
                                  <p:stCondLst>
                                    <p:cond delay="0"/>
                                  </p:stCondLst>
                                  <p:childTnLst>
                                    <p:set>
                                      <p:cBhvr>
                                        <p:cTn id="22" dur="1" fill="hold">
                                          <p:stCondLst>
                                            <p:cond delay="0"/>
                                          </p:stCondLst>
                                        </p:cTn>
                                        <p:tgtEl>
                                          <p:spTgt spid="15">
                                            <p:txEl>
                                              <p:pRg st="1" end="1"/>
                                            </p:txEl>
                                          </p:spTgt>
                                        </p:tgtEl>
                                        <p:attrNameLst>
                                          <p:attrName>style.visibility</p:attrName>
                                        </p:attrNameLst>
                                      </p:cBhvr>
                                      <p:to>
                                        <p:strVal val="visible"/>
                                      </p:to>
                                    </p:set>
                                    <p:animEffect transition="in" filter="fade">
                                      <p:cBhvr>
                                        <p:cTn id="23" dur="250"/>
                                        <p:tgtEl>
                                          <p:spTgt spid="15">
                                            <p:txEl>
                                              <p:pRg st="1" end="1"/>
                                            </p:txEl>
                                          </p:spTgt>
                                        </p:tgtEl>
                                      </p:cBhvr>
                                    </p:animEffect>
                                    <p:anim calcmode="lin" valueType="num">
                                      <p:cBhvr>
                                        <p:cTn id="24" dur="250" fill="hold"/>
                                        <p:tgtEl>
                                          <p:spTgt spid="15">
                                            <p:txEl>
                                              <p:pRg st="1" end="1"/>
                                            </p:txEl>
                                          </p:spTgt>
                                        </p:tgtEl>
                                        <p:attrNameLst>
                                          <p:attrName>ppt_x</p:attrName>
                                        </p:attrNameLst>
                                      </p:cBhvr>
                                      <p:tavLst>
                                        <p:tav tm="0">
                                          <p:val>
                                            <p:strVal val="#ppt_x"/>
                                          </p:val>
                                        </p:tav>
                                        <p:tav tm="100000">
                                          <p:val>
                                            <p:strVal val="#ppt_x"/>
                                          </p:val>
                                        </p:tav>
                                      </p:tavLst>
                                    </p:anim>
                                    <p:anim calcmode="lin" valueType="num">
                                      <p:cBhvr>
                                        <p:cTn id="25" dur="250" fill="hold"/>
                                        <p:tgtEl>
                                          <p:spTgt spid="15">
                                            <p:txEl>
                                              <p:pRg st="1" end="1"/>
                                            </p:txEl>
                                          </p:spTgt>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47" presetClass="entr" presetSubtype="0" fill="hold" grpId="0" nodeType="afterEffect">
                                  <p:stCondLst>
                                    <p:cond delay="0"/>
                                  </p:stCondLst>
                                  <p:childTnLst>
                                    <p:set>
                                      <p:cBhvr>
                                        <p:cTn id="28" dur="1" fill="hold">
                                          <p:stCondLst>
                                            <p:cond delay="0"/>
                                          </p:stCondLst>
                                        </p:cTn>
                                        <p:tgtEl>
                                          <p:spTgt spid="15">
                                            <p:txEl>
                                              <p:pRg st="2" end="2"/>
                                            </p:txEl>
                                          </p:spTgt>
                                        </p:tgtEl>
                                        <p:attrNameLst>
                                          <p:attrName>style.visibility</p:attrName>
                                        </p:attrNameLst>
                                      </p:cBhvr>
                                      <p:to>
                                        <p:strVal val="visible"/>
                                      </p:to>
                                    </p:set>
                                    <p:animEffect transition="in" filter="fade">
                                      <p:cBhvr>
                                        <p:cTn id="29" dur="250"/>
                                        <p:tgtEl>
                                          <p:spTgt spid="15">
                                            <p:txEl>
                                              <p:pRg st="2" end="2"/>
                                            </p:txEl>
                                          </p:spTgt>
                                        </p:tgtEl>
                                      </p:cBhvr>
                                    </p:animEffect>
                                    <p:anim calcmode="lin" valueType="num">
                                      <p:cBhvr>
                                        <p:cTn id="30" dur="250" fill="hold"/>
                                        <p:tgtEl>
                                          <p:spTgt spid="15">
                                            <p:txEl>
                                              <p:pRg st="2" end="2"/>
                                            </p:txEl>
                                          </p:spTgt>
                                        </p:tgtEl>
                                        <p:attrNameLst>
                                          <p:attrName>ppt_x</p:attrName>
                                        </p:attrNameLst>
                                      </p:cBhvr>
                                      <p:tavLst>
                                        <p:tav tm="0">
                                          <p:val>
                                            <p:strVal val="#ppt_x"/>
                                          </p:val>
                                        </p:tav>
                                        <p:tav tm="100000">
                                          <p:val>
                                            <p:strVal val="#ppt_x"/>
                                          </p:val>
                                        </p:tav>
                                      </p:tavLst>
                                    </p:anim>
                                    <p:anim calcmode="lin" valueType="num">
                                      <p:cBhvr>
                                        <p:cTn id="31" dur="250" fill="hold"/>
                                        <p:tgtEl>
                                          <p:spTgt spid="1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tile tx="0" ty="0" sx="100000" sy="100000" flip="none" algn="tl"/>
        </a:blipFill>
        <a:effectLst/>
      </p:bgPr>
    </p:bg>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5520F2AD-BB0F-44DF-915D-177C1C97EF73}"/>
              </a:ext>
            </a:extLst>
          </p:cNvPr>
          <p:cNvGrpSpPr/>
          <p:nvPr/>
        </p:nvGrpSpPr>
        <p:grpSpPr>
          <a:xfrm>
            <a:off x="613881" y="-641022"/>
            <a:ext cx="3573386" cy="458913"/>
            <a:chOff x="664312" y="457199"/>
            <a:chExt cx="3573386" cy="458913"/>
          </a:xfrm>
        </p:grpSpPr>
        <p:grpSp>
          <p:nvGrpSpPr>
            <p:cNvPr id="59" name="Group 58">
              <a:extLst>
                <a:ext uri="{FF2B5EF4-FFF2-40B4-BE49-F238E27FC236}">
                  <a16:creationId xmlns:a16="http://schemas.microsoft.com/office/drawing/2014/main" id="{02100BCA-B785-4DF9-A0BA-4FAC5FED9624}"/>
                </a:ext>
              </a:extLst>
            </p:cNvPr>
            <p:cNvGrpSpPr/>
            <p:nvPr/>
          </p:nvGrpSpPr>
          <p:grpSpPr>
            <a:xfrm>
              <a:off x="3542642" y="473661"/>
              <a:ext cx="695056" cy="442451"/>
              <a:chOff x="3550860" y="468074"/>
              <a:chExt cx="695056" cy="442451"/>
            </a:xfrm>
          </p:grpSpPr>
          <p:sp>
            <p:nvSpPr>
              <p:cNvPr id="60" name="Parallelogram 59">
                <a:extLst>
                  <a:ext uri="{FF2B5EF4-FFF2-40B4-BE49-F238E27FC236}">
                    <a16:creationId xmlns:a16="http://schemas.microsoft.com/office/drawing/2014/main" id="{8F230ECA-6C26-4FE2-8AEC-6C77050AF91F}"/>
                  </a:ext>
                </a:extLst>
              </p:cNvPr>
              <p:cNvSpPr/>
              <p:nvPr/>
            </p:nvSpPr>
            <p:spPr>
              <a:xfrm flipH="1">
                <a:off x="3550860" y="468074"/>
                <a:ext cx="695056" cy="442451"/>
              </a:xfrm>
              <a:prstGeom prst="parallelogram">
                <a:avLst>
                  <a:gd name="adj" fmla="val 33612"/>
                </a:avLst>
              </a:prstGeom>
              <a:solidFill>
                <a:srgbClr val="99CAE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61" name="Graphic 60" descr="Add">
                <a:extLst>
                  <a:ext uri="{FF2B5EF4-FFF2-40B4-BE49-F238E27FC236}">
                    <a16:creationId xmlns:a16="http://schemas.microsoft.com/office/drawing/2014/main" id="{581206B5-865A-4FFF-A0B0-7FE4B07D399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81019" y="563108"/>
                <a:ext cx="244176" cy="244176"/>
              </a:xfrm>
              <a:prstGeom prst="rect">
                <a:avLst/>
              </a:prstGeom>
            </p:spPr>
          </p:pic>
        </p:grpSp>
        <p:sp>
          <p:nvSpPr>
            <p:cNvPr id="68" name="Freeform: Shape 67">
              <a:extLst>
                <a:ext uri="{FF2B5EF4-FFF2-40B4-BE49-F238E27FC236}">
                  <a16:creationId xmlns:a16="http://schemas.microsoft.com/office/drawing/2014/main" id="{D79DE8EB-E6AA-45F8-AE4E-5C69C9DF20E3}"/>
                </a:ext>
              </a:extLst>
            </p:cNvPr>
            <p:cNvSpPr/>
            <p:nvPr/>
          </p:nvSpPr>
          <p:spPr>
            <a:xfrm>
              <a:off x="664312" y="457199"/>
              <a:ext cx="2881038" cy="452209"/>
            </a:xfrm>
            <a:custGeom>
              <a:avLst/>
              <a:gdLst>
                <a:gd name="connsiteX0" fmla="*/ 256907 w 2881038"/>
                <a:gd name="connsiteY0" fmla="*/ 0 h 452209"/>
                <a:gd name="connsiteX1" fmla="*/ 2608019 w 2881038"/>
                <a:gd name="connsiteY1" fmla="*/ 7706 h 452209"/>
                <a:gd name="connsiteX2" fmla="*/ 2846927 w 2881038"/>
                <a:gd name="connsiteY2" fmla="*/ 381767 h 452209"/>
                <a:gd name="connsiteX3" fmla="*/ 2877803 w 2881038"/>
                <a:gd name="connsiteY3" fmla="*/ 440218 h 452209"/>
                <a:gd name="connsiteX4" fmla="*/ 2881038 w 2881038"/>
                <a:gd name="connsiteY4" fmla="*/ 440218 h 452209"/>
                <a:gd name="connsiteX5" fmla="*/ 2881038 w 2881038"/>
                <a:gd name="connsiteY5" fmla="*/ 452209 h 452209"/>
                <a:gd name="connsiteX6" fmla="*/ 0 w 2881038"/>
                <a:gd name="connsiteY6" fmla="*/ 452209 h 452209"/>
                <a:gd name="connsiteX7" fmla="*/ 0 w 2881038"/>
                <a:gd name="connsiteY7" fmla="*/ 389693 h 452209"/>
                <a:gd name="connsiteX8" fmla="*/ 5257 w 2881038"/>
                <a:gd name="connsiteY8" fmla="*/ 381232 h 452209"/>
                <a:gd name="connsiteX9" fmla="*/ 256907 w 2881038"/>
                <a:gd name="connsiteY9" fmla="*/ 0 h 452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81038" h="452209">
                  <a:moveTo>
                    <a:pt x="256907" y="0"/>
                  </a:moveTo>
                  <a:lnTo>
                    <a:pt x="2608019" y="7706"/>
                  </a:lnTo>
                  <a:cubicBezTo>
                    <a:pt x="2809502" y="14955"/>
                    <a:pt x="2786228" y="229453"/>
                    <a:pt x="2846927" y="381767"/>
                  </a:cubicBezTo>
                  <a:lnTo>
                    <a:pt x="2877803" y="440218"/>
                  </a:lnTo>
                  <a:lnTo>
                    <a:pt x="2881038" y="440218"/>
                  </a:lnTo>
                  <a:lnTo>
                    <a:pt x="2881038" y="452209"/>
                  </a:lnTo>
                  <a:lnTo>
                    <a:pt x="0" y="452209"/>
                  </a:lnTo>
                  <a:lnTo>
                    <a:pt x="0" y="389693"/>
                  </a:lnTo>
                  <a:lnTo>
                    <a:pt x="5257" y="381232"/>
                  </a:lnTo>
                  <a:cubicBezTo>
                    <a:pt x="76819" y="226560"/>
                    <a:pt x="44592" y="2900"/>
                    <a:pt x="256907" y="0"/>
                  </a:cubicBezTo>
                  <a:close/>
                </a:path>
              </a:pathLst>
            </a:custGeom>
            <a:solidFill>
              <a:srgbClr val="99CAE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49" name="TextBox 48">
              <a:extLst>
                <a:ext uri="{FF2B5EF4-FFF2-40B4-BE49-F238E27FC236}">
                  <a16:creationId xmlns:a16="http://schemas.microsoft.com/office/drawing/2014/main" id="{4ABE10B2-BFAA-4380-A7D6-745C6BA0140F}"/>
                </a:ext>
              </a:extLst>
            </p:cNvPr>
            <p:cNvSpPr txBox="1"/>
            <p:nvPr/>
          </p:nvSpPr>
          <p:spPr>
            <a:xfrm>
              <a:off x="897902" y="485117"/>
              <a:ext cx="2305050" cy="400110"/>
            </a:xfrm>
            <a:prstGeom prst="rect">
              <a:avLst/>
            </a:prstGeom>
            <a:noFill/>
          </p:spPr>
          <p:txBody>
            <a:bodyPr wrap="square" rtlCol="0">
              <a:spAutoFit/>
            </a:bodyPr>
            <a:lstStyle/>
            <a:p>
              <a:r>
                <a:rPr lang="id-ID" sz="2000" dirty="0">
                  <a:latin typeface="Bakso Sapi" pitchFamily="50" charset="0"/>
                </a:rPr>
                <a:t>TOPIC 2</a:t>
              </a:r>
            </a:p>
          </p:txBody>
        </p:sp>
        <p:pic>
          <p:nvPicPr>
            <p:cNvPr id="51" name="Graphic 50" descr="Close">
              <a:extLst>
                <a:ext uri="{FF2B5EF4-FFF2-40B4-BE49-F238E27FC236}">
                  <a16:creationId xmlns:a16="http://schemas.microsoft.com/office/drawing/2014/main" id="{B1BB85F4-8BDD-4B3A-AD3B-4756A0A7CF4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69765" y="610736"/>
              <a:ext cx="266374" cy="266374"/>
            </a:xfrm>
            <a:prstGeom prst="rect">
              <a:avLst/>
            </a:prstGeom>
          </p:spPr>
        </p:pic>
      </p:grpSp>
      <p:grpSp>
        <p:nvGrpSpPr>
          <p:cNvPr id="41" name="Group 40">
            <a:extLst>
              <a:ext uri="{FF2B5EF4-FFF2-40B4-BE49-F238E27FC236}">
                <a16:creationId xmlns:a16="http://schemas.microsoft.com/office/drawing/2014/main" id="{100CB4BA-23D8-486C-82F7-F4237C562075}"/>
              </a:ext>
            </a:extLst>
          </p:cNvPr>
          <p:cNvGrpSpPr/>
          <p:nvPr/>
        </p:nvGrpSpPr>
        <p:grpSpPr>
          <a:xfrm>
            <a:off x="3525645" y="466957"/>
            <a:ext cx="695056" cy="442451"/>
            <a:chOff x="3550860" y="468074"/>
            <a:chExt cx="695056" cy="442451"/>
          </a:xfrm>
        </p:grpSpPr>
        <p:sp>
          <p:nvSpPr>
            <p:cNvPr id="39" name="Parallelogram 38">
              <a:extLst>
                <a:ext uri="{FF2B5EF4-FFF2-40B4-BE49-F238E27FC236}">
                  <a16:creationId xmlns:a16="http://schemas.microsoft.com/office/drawing/2014/main" id="{67552433-1F84-48BE-A9FD-335769EFCD14}"/>
                </a:ext>
              </a:extLst>
            </p:cNvPr>
            <p:cNvSpPr/>
            <p:nvPr/>
          </p:nvSpPr>
          <p:spPr>
            <a:xfrm flipH="1">
              <a:off x="3550860" y="468074"/>
              <a:ext cx="695056" cy="442451"/>
            </a:xfrm>
            <a:prstGeom prst="parallelogram">
              <a:avLst>
                <a:gd name="adj" fmla="val 33612"/>
              </a:avLst>
            </a:prstGeom>
            <a:solidFill>
              <a:srgbClr val="DABDDB"/>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40" name="Graphic 39" descr="Add">
              <a:extLst>
                <a:ext uri="{FF2B5EF4-FFF2-40B4-BE49-F238E27FC236}">
                  <a16:creationId xmlns:a16="http://schemas.microsoft.com/office/drawing/2014/main" id="{C4BF305C-B76A-4D59-BCC9-27AB544B25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81019" y="563108"/>
              <a:ext cx="244176" cy="244176"/>
            </a:xfrm>
            <a:prstGeom prst="rect">
              <a:avLst/>
            </a:prstGeom>
          </p:spPr>
        </p:pic>
      </p:grpSp>
      <p:sp>
        <p:nvSpPr>
          <p:cNvPr id="13" name="Freeform: Shape 12">
            <a:extLst>
              <a:ext uri="{FF2B5EF4-FFF2-40B4-BE49-F238E27FC236}">
                <a16:creationId xmlns:a16="http://schemas.microsoft.com/office/drawing/2014/main" id="{0253887E-183E-4840-B336-0C1303061D3F}"/>
              </a:ext>
            </a:extLst>
          </p:cNvPr>
          <p:cNvSpPr/>
          <p:nvPr/>
        </p:nvSpPr>
        <p:spPr>
          <a:xfrm>
            <a:off x="613881" y="456082"/>
            <a:ext cx="10913807" cy="5722374"/>
          </a:xfrm>
          <a:custGeom>
            <a:avLst/>
            <a:gdLst>
              <a:gd name="connsiteX0" fmla="*/ 289689 w 10913807"/>
              <a:gd name="connsiteY0" fmla="*/ 0 h 5722374"/>
              <a:gd name="connsiteX1" fmla="*/ 2640801 w 10913807"/>
              <a:gd name="connsiteY1" fmla="*/ 7706 h 5722374"/>
              <a:gd name="connsiteX2" fmla="*/ 2911764 w 10913807"/>
              <a:gd name="connsiteY2" fmla="*/ 442451 h 5722374"/>
              <a:gd name="connsiteX3" fmla="*/ 10913807 w 10913807"/>
              <a:gd name="connsiteY3" fmla="*/ 442451 h 5722374"/>
              <a:gd name="connsiteX4" fmla="*/ 10913807 w 10913807"/>
              <a:gd name="connsiteY4" fmla="*/ 5722374 h 5722374"/>
              <a:gd name="connsiteX5" fmla="*/ 0 w 10913807"/>
              <a:gd name="connsiteY5" fmla="*/ 5722374 h 5722374"/>
              <a:gd name="connsiteX6" fmla="*/ 0 w 10913807"/>
              <a:gd name="connsiteY6" fmla="*/ 442451 h 5722374"/>
              <a:gd name="connsiteX7" fmla="*/ 289689 w 10913807"/>
              <a:gd name="connsiteY7" fmla="*/ 0 h 572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13807" h="5722374">
                <a:moveTo>
                  <a:pt x="289689" y="0"/>
                </a:moveTo>
                <a:lnTo>
                  <a:pt x="2640801" y="7706"/>
                </a:lnTo>
                <a:cubicBezTo>
                  <a:pt x="2871067" y="15991"/>
                  <a:pt x="2807773" y="294967"/>
                  <a:pt x="2911764" y="442451"/>
                </a:cubicBezTo>
                <a:lnTo>
                  <a:pt x="10913807" y="442451"/>
                </a:lnTo>
                <a:lnTo>
                  <a:pt x="10913807" y="5722374"/>
                </a:lnTo>
                <a:lnTo>
                  <a:pt x="0" y="5722374"/>
                </a:lnTo>
                <a:lnTo>
                  <a:pt x="0" y="442451"/>
                </a:lnTo>
                <a:cubicBezTo>
                  <a:pt x="123799" y="294967"/>
                  <a:pt x="47043" y="3314"/>
                  <a:pt x="289689" y="0"/>
                </a:cubicBezTo>
                <a:close/>
              </a:path>
            </a:pathLst>
          </a:custGeom>
          <a:solidFill>
            <a:srgbClr val="DABDDB"/>
          </a:solidFill>
          <a:ln w="285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32" name="Group 31">
            <a:extLst>
              <a:ext uri="{FF2B5EF4-FFF2-40B4-BE49-F238E27FC236}">
                <a16:creationId xmlns:a16="http://schemas.microsoft.com/office/drawing/2014/main" id="{F920FC28-8655-4677-9AB7-48E15EF2D84D}"/>
              </a:ext>
            </a:extLst>
          </p:cNvPr>
          <p:cNvGrpSpPr/>
          <p:nvPr/>
        </p:nvGrpSpPr>
        <p:grpSpPr>
          <a:xfrm>
            <a:off x="613881" y="1012351"/>
            <a:ext cx="10913807" cy="4821275"/>
            <a:chOff x="639096" y="1013468"/>
            <a:chExt cx="10913807" cy="4821275"/>
          </a:xfrm>
        </p:grpSpPr>
        <p:sp>
          <p:nvSpPr>
            <p:cNvPr id="14" name="Rectangle 13">
              <a:extLst>
                <a:ext uri="{FF2B5EF4-FFF2-40B4-BE49-F238E27FC236}">
                  <a16:creationId xmlns:a16="http://schemas.microsoft.com/office/drawing/2014/main" id="{BF1214D7-6381-4797-A5B5-2E3C757B869C}"/>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Rounded Corners 14">
              <a:extLst>
                <a:ext uri="{FF2B5EF4-FFF2-40B4-BE49-F238E27FC236}">
                  <a16:creationId xmlns:a16="http://schemas.microsoft.com/office/drawing/2014/main" id="{21E46705-A3F6-4D0A-B7DB-30830FAE27B6}"/>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Freeform: Shape 21">
              <a:extLst>
                <a:ext uri="{FF2B5EF4-FFF2-40B4-BE49-F238E27FC236}">
                  <a16:creationId xmlns:a16="http://schemas.microsoft.com/office/drawing/2014/main" id="{660BD48C-27F8-47A5-9D18-89BF787AA1AE}"/>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23" name="Freeform: Shape 22">
              <a:extLst>
                <a:ext uri="{FF2B5EF4-FFF2-40B4-BE49-F238E27FC236}">
                  <a16:creationId xmlns:a16="http://schemas.microsoft.com/office/drawing/2014/main" id="{9ED77349-7229-4DBB-A10F-939BF5522BFE}"/>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26" name="Heart 25">
              <a:extLst>
                <a:ext uri="{FF2B5EF4-FFF2-40B4-BE49-F238E27FC236}">
                  <a16:creationId xmlns:a16="http://schemas.microsoft.com/office/drawing/2014/main" id="{31F1644A-9172-4CD1-ADAD-306D99E627D6}"/>
                </a:ext>
              </a:extLst>
            </p:cNvPr>
            <p:cNvSpPr/>
            <p:nvPr/>
          </p:nvSpPr>
          <p:spPr>
            <a:xfrm>
              <a:off x="11015867" y="1013468"/>
              <a:ext cx="377828" cy="307266"/>
            </a:xfrm>
            <a:prstGeom prst="heart">
              <a:avLst/>
            </a:prstGeom>
            <a:solidFill>
              <a:srgbClr val="7030A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9" name="TextBox 28">
            <a:extLst>
              <a:ext uri="{FF2B5EF4-FFF2-40B4-BE49-F238E27FC236}">
                <a16:creationId xmlns:a16="http://schemas.microsoft.com/office/drawing/2014/main" id="{504C9B85-6D24-47CD-90E4-A5457961C37B}"/>
              </a:ext>
            </a:extLst>
          </p:cNvPr>
          <p:cNvSpPr txBox="1"/>
          <p:nvPr/>
        </p:nvSpPr>
        <p:spPr>
          <a:xfrm>
            <a:off x="1014767" y="500147"/>
            <a:ext cx="2305050" cy="400110"/>
          </a:xfrm>
          <a:prstGeom prst="rect">
            <a:avLst/>
          </a:prstGeom>
          <a:noFill/>
        </p:spPr>
        <p:txBody>
          <a:bodyPr wrap="square" rtlCol="0">
            <a:spAutoFit/>
          </a:bodyPr>
          <a:lstStyle/>
          <a:p>
            <a:r>
              <a:rPr lang="id-ID" sz="2000" dirty="0">
                <a:latin typeface="Bakso Sapi" pitchFamily="50" charset="0"/>
              </a:rPr>
              <a:t>TOPIC 1</a:t>
            </a:r>
          </a:p>
        </p:txBody>
      </p:sp>
      <p:sp>
        <p:nvSpPr>
          <p:cNvPr id="30" name="TextBox 29">
            <a:extLst>
              <a:ext uri="{FF2B5EF4-FFF2-40B4-BE49-F238E27FC236}">
                <a16:creationId xmlns:a16="http://schemas.microsoft.com/office/drawing/2014/main" id="{2C6F5A37-B80F-4CE3-9B28-1BABF2376587}"/>
              </a:ext>
            </a:extLst>
          </p:cNvPr>
          <p:cNvSpPr txBox="1"/>
          <p:nvPr/>
        </p:nvSpPr>
        <p:spPr>
          <a:xfrm>
            <a:off x="1402613" y="944322"/>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pic>
        <p:nvPicPr>
          <p:cNvPr id="37" name="Graphic 36" descr="Close">
            <a:extLst>
              <a:ext uri="{FF2B5EF4-FFF2-40B4-BE49-F238E27FC236}">
                <a16:creationId xmlns:a16="http://schemas.microsoft.com/office/drawing/2014/main" id="{94FDB41E-6985-4300-A5DF-AA8FABB3084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53443" y="599492"/>
            <a:ext cx="266374" cy="266374"/>
          </a:xfrm>
          <a:prstGeom prst="rect">
            <a:avLst/>
          </a:prstGeom>
        </p:spPr>
      </p:pic>
      <p:sp>
        <p:nvSpPr>
          <p:cNvPr id="33" name="Rectangle: Rounded Corners 32">
            <a:extLst>
              <a:ext uri="{FF2B5EF4-FFF2-40B4-BE49-F238E27FC236}">
                <a16:creationId xmlns:a16="http://schemas.microsoft.com/office/drawing/2014/main" id="{E37EF4CE-5277-43DA-8F9B-35D6D8C6CB93}"/>
              </a:ext>
            </a:extLst>
          </p:cNvPr>
          <p:cNvSpPr/>
          <p:nvPr/>
        </p:nvSpPr>
        <p:spPr>
          <a:xfrm>
            <a:off x="3332162" y="1561776"/>
            <a:ext cx="6010275" cy="1025540"/>
          </a:xfrm>
          <a:prstGeom prst="roundRect">
            <a:avLst>
              <a:gd name="adj" fmla="val 5000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5400" dirty="0">
                <a:ln>
                  <a:solidFill>
                    <a:schemeClr val="tx1"/>
                  </a:solidFill>
                </a:ln>
                <a:solidFill>
                  <a:srgbClr val="F3F1A1"/>
                </a:solidFill>
                <a:latin typeface="Bakso Sapi" pitchFamily="50" charset="0"/>
              </a:rPr>
              <a:t>S</a:t>
            </a:r>
            <a:r>
              <a:rPr lang="id-ID" sz="5400" dirty="0">
                <a:ln>
                  <a:solidFill>
                    <a:schemeClr val="tx1"/>
                  </a:solidFill>
                </a:ln>
                <a:solidFill>
                  <a:srgbClr val="F6D19A"/>
                </a:solidFill>
                <a:latin typeface="Bakso Sapi" pitchFamily="50" charset="0"/>
              </a:rPr>
              <a:t>U</a:t>
            </a:r>
            <a:r>
              <a:rPr lang="id-ID" sz="5400" dirty="0">
                <a:ln>
                  <a:solidFill>
                    <a:schemeClr val="tx1"/>
                  </a:solidFill>
                </a:ln>
                <a:solidFill>
                  <a:srgbClr val="F8B1AA"/>
                </a:solidFill>
                <a:latin typeface="Bakso Sapi" pitchFamily="50" charset="0"/>
              </a:rPr>
              <a:t>B</a:t>
            </a:r>
            <a:r>
              <a:rPr lang="id-ID" sz="5400" dirty="0">
                <a:ln>
                  <a:solidFill>
                    <a:schemeClr val="tx1"/>
                  </a:solidFill>
                </a:ln>
                <a:solidFill>
                  <a:srgbClr val="B6B4DA"/>
                </a:solidFill>
                <a:latin typeface="Bakso Sapi" pitchFamily="50" charset="0"/>
              </a:rPr>
              <a:t>T</a:t>
            </a:r>
            <a:r>
              <a:rPr lang="id-ID" sz="5400" dirty="0">
                <a:ln>
                  <a:solidFill>
                    <a:schemeClr val="tx1"/>
                  </a:solidFill>
                </a:ln>
                <a:solidFill>
                  <a:srgbClr val="99CAEC"/>
                </a:solidFill>
                <a:latin typeface="Bakso Sapi" pitchFamily="50" charset="0"/>
              </a:rPr>
              <a:t>I</a:t>
            </a:r>
            <a:r>
              <a:rPr lang="id-ID" sz="5400" dirty="0">
                <a:ln>
                  <a:solidFill>
                    <a:schemeClr val="tx1"/>
                  </a:solidFill>
                </a:ln>
                <a:solidFill>
                  <a:srgbClr val="D4E48F"/>
                </a:solidFill>
                <a:latin typeface="Bakso Sapi" pitchFamily="50" charset="0"/>
              </a:rPr>
              <a:t>T</a:t>
            </a:r>
            <a:r>
              <a:rPr lang="id-ID" sz="5400" dirty="0">
                <a:ln>
                  <a:solidFill>
                    <a:schemeClr val="tx1"/>
                  </a:solidFill>
                </a:ln>
                <a:solidFill>
                  <a:srgbClr val="F3F1A1"/>
                </a:solidFill>
                <a:latin typeface="Bakso Sapi" pitchFamily="50" charset="0"/>
              </a:rPr>
              <a:t>T</a:t>
            </a:r>
            <a:r>
              <a:rPr lang="id-ID" sz="5400" dirty="0">
                <a:ln>
                  <a:solidFill>
                    <a:schemeClr val="tx1"/>
                  </a:solidFill>
                </a:ln>
                <a:solidFill>
                  <a:srgbClr val="FDCC8B"/>
                </a:solidFill>
                <a:latin typeface="Bakso Sapi" pitchFamily="50" charset="0"/>
              </a:rPr>
              <a:t>L</a:t>
            </a:r>
            <a:r>
              <a:rPr lang="id-ID" sz="5400" dirty="0">
                <a:ln>
                  <a:solidFill>
                    <a:schemeClr val="tx1"/>
                  </a:solidFill>
                </a:ln>
                <a:solidFill>
                  <a:srgbClr val="F8B1AA"/>
                </a:solidFill>
                <a:latin typeface="Bakso Sapi" pitchFamily="50" charset="0"/>
              </a:rPr>
              <a:t>E</a:t>
            </a:r>
            <a:endParaRPr lang="id-ID" sz="1600" dirty="0">
              <a:ln>
                <a:solidFill>
                  <a:schemeClr val="tx1"/>
                </a:solidFill>
              </a:ln>
              <a:solidFill>
                <a:srgbClr val="F8B1AA"/>
              </a:solidFill>
              <a:latin typeface="Bakso Sapi" pitchFamily="50" charset="0"/>
            </a:endParaRPr>
          </a:p>
        </p:txBody>
      </p:sp>
      <p:pic>
        <p:nvPicPr>
          <p:cNvPr id="35" name="Picture 34">
            <a:extLst>
              <a:ext uri="{FF2B5EF4-FFF2-40B4-BE49-F238E27FC236}">
                <a16:creationId xmlns:a16="http://schemas.microsoft.com/office/drawing/2014/main" id="{0E78E7AD-E127-48DF-8684-5C01A0915990}"/>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768203" y="3398482"/>
            <a:ext cx="2971801" cy="2971801"/>
          </a:xfrm>
          <a:prstGeom prst="rect">
            <a:avLst/>
          </a:prstGeom>
        </p:spPr>
      </p:pic>
      <p:sp>
        <p:nvSpPr>
          <p:cNvPr id="36" name="TextBox 35">
            <a:extLst>
              <a:ext uri="{FF2B5EF4-FFF2-40B4-BE49-F238E27FC236}">
                <a16:creationId xmlns:a16="http://schemas.microsoft.com/office/drawing/2014/main" id="{1E8D01F4-9A76-40F5-B826-C7812EAD4E77}"/>
              </a:ext>
            </a:extLst>
          </p:cNvPr>
          <p:cNvSpPr txBox="1"/>
          <p:nvPr/>
        </p:nvSpPr>
        <p:spPr>
          <a:xfrm>
            <a:off x="1039982" y="2712178"/>
            <a:ext cx="8728212" cy="2862322"/>
          </a:xfrm>
          <a:prstGeom prst="rect">
            <a:avLst/>
          </a:prstGeom>
          <a:noFill/>
        </p:spPr>
        <p:txBody>
          <a:bodyPr wrap="square" rtlCol="0">
            <a:spAutoFit/>
          </a:bodyPr>
          <a:lstStyle/>
          <a:p>
            <a:r>
              <a:rPr lang="id-ID" sz="3600" dirty="0">
                <a:latin typeface="Cutewritten" panose="02000503000000000000" pitchFamily="2" charset="0"/>
              </a:rPr>
              <a:t>text text text text text text text text text text text text text text text text text text text text text text text text text text text text text text text text text text text text text text text text</a:t>
            </a:r>
          </a:p>
        </p:txBody>
      </p:sp>
      <p:pic>
        <p:nvPicPr>
          <p:cNvPr id="45" name="Graphic 44" descr="Cursor">
            <a:extLst>
              <a:ext uri="{FF2B5EF4-FFF2-40B4-BE49-F238E27FC236}">
                <a16:creationId xmlns:a16="http://schemas.microsoft.com/office/drawing/2014/main" id="{95C70603-C996-452A-B9D0-8CAE25ADCDB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477500" y="6858000"/>
            <a:ext cx="1409700" cy="1409700"/>
          </a:xfrm>
          <a:prstGeom prst="rect">
            <a:avLst/>
          </a:prstGeom>
          <a:effectLst>
            <a:outerShdw blurRad="50800" dist="38100" dir="2700000" sx="109000" sy="109000" algn="tl" rotWithShape="0">
              <a:srgbClr val="A48166">
                <a:alpha val="40000"/>
              </a:srgbClr>
            </a:outerShdw>
          </a:effectLst>
        </p:spPr>
      </p:pic>
    </p:spTree>
    <p:extLst>
      <p:ext uri="{BB962C8B-B14F-4D97-AF65-F5344CB8AC3E}">
        <p14:creationId xmlns:p14="http://schemas.microsoft.com/office/powerpoint/2010/main" val="135525923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iterate type="lt">
                                    <p:tmPct val="0"/>
                                  </p:iterate>
                                  <p:childTnLst>
                                    <p:set>
                                      <p:cBhvr>
                                        <p:cTn id="6" dur="1" fill="hold">
                                          <p:stCondLst>
                                            <p:cond delay="0"/>
                                          </p:stCondLst>
                                        </p:cTn>
                                        <p:tgtEl>
                                          <p:spTgt spid="33"/>
                                        </p:tgtEl>
                                        <p:attrNameLst>
                                          <p:attrName>style.visibility</p:attrName>
                                        </p:attrNameLst>
                                      </p:cBhvr>
                                      <p:to>
                                        <p:strVal val="visible"/>
                                      </p:to>
                                    </p:set>
                                    <p:anim calcmode="lin" valueType="num">
                                      <p:cBhvr>
                                        <p:cTn id="7" dur="1000" fill="hold"/>
                                        <p:tgtEl>
                                          <p:spTgt spid="33"/>
                                        </p:tgtEl>
                                        <p:attrNameLst>
                                          <p:attrName>ppt_w</p:attrName>
                                        </p:attrNameLst>
                                      </p:cBhvr>
                                      <p:tavLst>
                                        <p:tav tm="0">
                                          <p:val>
                                            <p:strVal val="#ppt_w*0.70"/>
                                          </p:val>
                                        </p:tav>
                                        <p:tav tm="100000">
                                          <p:val>
                                            <p:strVal val="#ppt_w"/>
                                          </p:val>
                                        </p:tav>
                                      </p:tavLst>
                                    </p:anim>
                                    <p:anim calcmode="lin" valueType="num">
                                      <p:cBhvr>
                                        <p:cTn id="8" dur="1000" fill="hold"/>
                                        <p:tgtEl>
                                          <p:spTgt spid="33"/>
                                        </p:tgtEl>
                                        <p:attrNameLst>
                                          <p:attrName>ppt_h</p:attrName>
                                        </p:attrNameLst>
                                      </p:cBhvr>
                                      <p:tavLst>
                                        <p:tav tm="0">
                                          <p:val>
                                            <p:strVal val="#ppt_h"/>
                                          </p:val>
                                        </p:tav>
                                        <p:tav tm="100000">
                                          <p:val>
                                            <p:strVal val="#ppt_h"/>
                                          </p:val>
                                        </p:tav>
                                      </p:tavLst>
                                    </p:anim>
                                    <p:animEffect transition="in" filter="fade">
                                      <p:cBhvr>
                                        <p:cTn id="9" dur="1000"/>
                                        <p:tgtEl>
                                          <p:spTgt spid="33"/>
                                        </p:tgtEl>
                                      </p:cBhvr>
                                    </p:animEffect>
                                  </p:childTnLst>
                                </p:cTn>
                              </p:par>
                              <p:par>
                                <p:cTn id="10" presetID="31" presetClass="entr" presetSubtype="0" fill="hold" nodeType="withEffect">
                                  <p:stCondLst>
                                    <p:cond delay="0"/>
                                  </p:stCondLst>
                                  <p:childTnLst>
                                    <p:set>
                                      <p:cBhvr>
                                        <p:cTn id="11" dur="1" fill="hold">
                                          <p:stCondLst>
                                            <p:cond delay="0"/>
                                          </p:stCondLst>
                                        </p:cTn>
                                        <p:tgtEl>
                                          <p:spTgt spid="35"/>
                                        </p:tgtEl>
                                        <p:attrNameLst>
                                          <p:attrName>style.visibility</p:attrName>
                                        </p:attrNameLst>
                                      </p:cBhvr>
                                      <p:to>
                                        <p:strVal val="visible"/>
                                      </p:to>
                                    </p:set>
                                    <p:anim calcmode="lin" valueType="num">
                                      <p:cBhvr>
                                        <p:cTn id="12" dur="1000" fill="hold"/>
                                        <p:tgtEl>
                                          <p:spTgt spid="35"/>
                                        </p:tgtEl>
                                        <p:attrNameLst>
                                          <p:attrName>ppt_w</p:attrName>
                                        </p:attrNameLst>
                                      </p:cBhvr>
                                      <p:tavLst>
                                        <p:tav tm="0">
                                          <p:val>
                                            <p:fltVal val="0"/>
                                          </p:val>
                                        </p:tav>
                                        <p:tav tm="100000">
                                          <p:val>
                                            <p:strVal val="#ppt_w"/>
                                          </p:val>
                                        </p:tav>
                                      </p:tavLst>
                                    </p:anim>
                                    <p:anim calcmode="lin" valueType="num">
                                      <p:cBhvr>
                                        <p:cTn id="13" dur="1000" fill="hold"/>
                                        <p:tgtEl>
                                          <p:spTgt spid="35"/>
                                        </p:tgtEl>
                                        <p:attrNameLst>
                                          <p:attrName>ppt_h</p:attrName>
                                        </p:attrNameLst>
                                      </p:cBhvr>
                                      <p:tavLst>
                                        <p:tav tm="0">
                                          <p:val>
                                            <p:fltVal val="0"/>
                                          </p:val>
                                        </p:tav>
                                        <p:tav tm="100000">
                                          <p:val>
                                            <p:strVal val="#ppt_h"/>
                                          </p:val>
                                        </p:tav>
                                      </p:tavLst>
                                    </p:anim>
                                    <p:anim calcmode="lin" valueType="num">
                                      <p:cBhvr>
                                        <p:cTn id="14" dur="1000" fill="hold"/>
                                        <p:tgtEl>
                                          <p:spTgt spid="35"/>
                                        </p:tgtEl>
                                        <p:attrNameLst>
                                          <p:attrName>style.rotation</p:attrName>
                                        </p:attrNameLst>
                                      </p:cBhvr>
                                      <p:tavLst>
                                        <p:tav tm="0">
                                          <p:val>
                                            <p:fltVal val="90"/>
                                          </p:val>
                                        </p:tav>
                                        <p:tav tm="100000">
                                          <p:val>
                                            <p:fltVal val="0"/>
                                          </p:val>
                                        </p:tav>
                                      </p:tavLst>
                                    </p:anim>
                                    <p:animEffect transition="in" filter="fade">
                                      <p:cBhvr>
                                        <p:cTn id="15" dur="1000"/>
                                        <p:tgtEl>
                                          <p:spTgt spid="35"/>
                                        </p:tgtEl>
                                      </p:cBhvr>
                                    </p:animEffect>
                                  </p:childTnLst>
                                </p:cTn>
                              </p:par>
                              <p:par>
                                <p:cTn id="16" presetID="32" presetClass="emph" presetSubtype="0" repeatCount="indefinite" fill="hold" nodeType="withEffect">
                                  <p:stCondLst>
                                    <p:cond delay="0"/>
                                  </p:stCondLst>
                                  <p:childTnLst>
                                    <p:animRot by="120000">
                                      <p:cBhvr>
                                        <p:cTn id="17" dur="100" fill="hold">
                                          <p:stCondLst>
                                            <p:cond delay="0"/>
                                          </p:stCondLst>
                                        </p:cTn>
                                        <p:tgtEl>
                                          <p:spTgt spid="35"/>
                                        </p:tgtEl>
                                        <p:attrNameLst>
                                          <p:attrName>r</p:attrName>
                                        </p:attrNameLst>
                                      </p:cBhvr>
                                    </p:animRot>
                                    <p:animRot by="-240000">
                                      <p:cBhvr>
                                        <p:cTn id="18" dur="200" fill="hold">
                                          <p:stCondLst>
                                            <p:cond delay="200"/>
                                          </p:stCondLst>
                                        </p:cTn>
                                        <p:tgtEl>
                                          <p:spTgt spid="35"/>
                                        </p:tgtEl>
                                        <p:attrNameLst>
                                          <p:attrName>r</p:attrName>
                                        </p:attrNameLst>
                                      </p:cBhvr>
                                    </p:animRot>
                                    <p:animRot by="240000">
                                      <p:cBhvr>
                                        <p:cTn id="19" dur="200" fill="hold">
                                          <p:stCondLst>
                                            <p:cond delay="400"/>
                                          </p:stCondLst>
                                        </p:cTn>
                                        <p:tgtEl>
                                          <p:spTgt spid="35"/>
                                        </p:tgtEl>
                                        <p:attrNameLst>
                                          <p:attrName>r</p:attrName>
                                        </p:attrNameLst>
                                      </p:cBhvr>
                                    </p:animRot>
                                    <p:animRot by="-240000">
                                      <p:cBhvr>
                                        <p:cTn id="20" dur="200" fill="hold">
                                          <p:stCondLst>
                                            <p:cond delay="600"/>
                                          </p:stCondLst>
                                        </p:cTn>
                                        <p:tgtEl>
                                          <p:spTgt spid="35"/>
                                        </p:tgtEl>
                                        <p:attrNameLst>
                                          <p:attrName>r</p:attrName>
                                        </p:attrNameLst>
                                      </p:cBhvr>
                                    </p:animRot>
                                    <p:animRot by="120000">
                                      <p:cBhvr>
                                        <p:cTn id="21" dur="200" fill="hold">
                                          <p:stCondLst>
                                            <p:cond delay="800"/>
                                          </p:stCondLst>
                                        </p:cTn>
                                        <p:tgtEl>
                                          <p:spTgt spid="35"/>
                                        </p:tgtEl>
                                        <p:attrNameLst>
                                          <p:attrName>r</p:attrName>
                                        </p:attrNameLst>
                                      </p:cBhvr>
                                    </p:animRot>
                                  </p:childTnLst>
                                </p:cTn>
                              </p:par>
                            </p:childTnLst>
                          </p:cTn>
                        </p:par>
                        <p:par>
                          <p:cTn id="22" fill="hold">
                            <p:stCondLst>
                              <p:cond delay="1000"/>
                            </p:stCondLst>
                            <p:childTnLst>
                              <p:par>
                                <p:cTn id="23" presetID="34" presetClass="emph" presetSubtype="0" fill="hold" grpId="1" nodeType="afterEffect">
                                  <p:stCondLst>
                                    <p:cond delay="0"/>
                                  </p:stCondLst>
                                  <p:iterate type="lt">
                                    <p:tmPct val="10000"/>
                                  </p:iterate>
                                  <p:childTnLst>
                                    <p:animMotion origin="layout" path="M 0.0 0.0 L 0.0 -0.07213" pathEditMode="relative" ptsTypes="">
                                      <p:cBhvr>
                                        <p:cTn id="24" dur="750" accel="50000" decel="50000" autoRev="1" fill="hold">
                                          <p:stCondLst>
                                            <p:cond delay="0"/>
                                          </p:stCondLst>
                                        </p:cTn>
                                        <p:tgtEl>
                                          <p:spTgt spid="33"/>
                                        </p:tgtEl>
                                        <p:attrNameLst>
                                          <p:attrName>ppt_x</p:attrName>
                                          <p:attrName>ppt_y</p:attrName>
                                        </p:attrNameLst>
                                      </p:cBhvr>
                                    </p:animMotion>
                                    <p:animRot by="1500000">
                                      <p:cBhvr>
                                        <p:cTn id="25" dur="375" fill="hold">
                                          <p:stCondLst>
                                            <p:cond delay="0"/>
                                          </p:stCondLst>
                                        </p:cTn>
                                        <p:tgtEl>
                                          <p:spTgt spid="33"/>
                                        </p:tgtEl>
                                        <p:attrNameLst>
                                          <p:attrName>r</p:attrName>
                                        </p:attrNameLst>
                                      </p:cBhvr>
                                    </p:animRot>
                                    <p:animRot by="-1500000">
                                      <p:cBhvr>
                                        <p:cTn id="26" dur="375" fill="hold">
                                          <p:stCondLst>
                                            <p:cond delay="375"/>
                                          </p:stCondLst>
                                        </p:cTn>
                                        <p:tgtEl>
                                          <p:spTgt spid="33"/>
                                        </p:tgtEl>
                                        <p:attrNameLst>
                                          <p:attrName>r</p:attrName>
                                        </p:attrNameLst>
                                      </p:cBhvr>
                                    </p:animRot>
                                    <p:animRot by="-1500000">
                                      <p:cBhvr>
                                        <p:cTn id="27" dur="375" fill="hold">
                                          <p:stCondLst>
                                            <p:cond delay="750"/>
                                          </p:stCondLst>
                                        </p:cTn>
                                        <p:tgtEl>
                                          <p:spTgt spid="33"/>
                                        </p:tgtEl>
                                        <p:attrNameLst>
                                          <p:attrName>r</p:attrName>
                                        </p:attrNameLst>
                                      </p:cBhvr>
                                    </p:animRot>
                                    <p:animRot by="1500000">
                                      <p:cBhvr>
                                        <p:cTn id="28" dur="375" fill="hold">
                                          <p:stCondLst>
                                            <p:cond delay="1125"/>
                                          </p:stCondLst>
                                        </p:cTn>
                                        <p:tgtEl>
                                          <p:spTgt spid="33"/>
                                        </p:tgtEl>
                                        <p:attrNameLst>
                                          <p:attrName>r</p:attrName>
                                        </p:attrNameLst>
                                      </p:cBhvr>
                                    </p:animRo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path" presetSubtype="0" accel="50000" decel="50000" fill="hold" nodeType="clickEffect">
                                  <p:stCondLst>
                                    <p:cond delay="0"/>
                                  </p:stCondLst>
                                  <p:childTnLst>
                                    <p:animMotion origin="layout" path="M 2.5E-6 2.22222E-6 L -0.56888 -0.95972 " pathEditMode="relative" rAng="0" ptsTypes="AA">
                                      <p:cBhvr>
                                        <p:cTn id="37" dur="3000" fill="hold"/>
                                        <p:tgtEl>
                                          <p:spTgt spid="45"/>
                                        </p:tgtEl>
                                        <p:attrNameLst>
                                          <p:attrName>ppt_x</p:attrName>
                                          <p:attrName>ppt_y</p:attrName>
                                        </p:attrNameLst>
                                      </p:cBhvr>
                                      <p:rCtr x="-28451" y="-47986"/>
                                    </p:animMotion>
                                  </p:childTnLst>
                                  <p:subTnLst>
                                    <p:set>
                                      <p:cBhvr override="childStyle">
                                        <p:cTn dur="1" fill="hold" display="0" masterRel="sameClick" afterEffect="1">
                                          <p:stCondLst>
                                            <p:cond evt="end" delay="0">
                                              <p:tn val="36"/>
                                            </p:cond>
                                          </p:stCondLst>
                                        </p:cTn>
                                        <p:tgtEl>
                                          <p:spTgt spid="45"/>
                                        </p:tgtEl>
                                        <p:attrNameLst>
                                          <p:attrName>style.visibility</p:attrName>
                                        </p:attrNameLst>
                                      </p:cBhvr>
                                      <p:to>
                                        <p:strVal val="hidden"/>
                                      </p:to>
                                    </p:set>
                                  </p:subTnLst>
                                </p:cTn>
                              </p:par>
                            </p:childTnLst>
                          </p:cTn>
                        </p:par>
                        <p:par>
                          <p:cTn id="38" fill="hold">
                            <p:stCondLst>
                              <p:cond delay="3000"/>
                            </p:stCondLst>
                            <p:childTnLst>
                              <p:par>
                                <p:cTn id="39" presetID="1" presetClass="exit" presetSubtype="0" fill="hold" nodeType="afterEffect">
                                  <p:stCondLst>
                                    <p:cond delay="0"/>
                                  </p:stCondLst>
                                  <p:childTnLst>
                                    <p:set>
                                      <p:cBhvr>
                                        <p:cTn id="40" dur="1" fill="hold">
                                          <p:stCondLst>
                                            <p:cond delay="0"/>
                                          </p:stCondLst>
                                        </p:cTn>
                                        <p:tgtEl>
                                          <p:spTgt spid="41"/>
                                        </p:tgtEl>
                                        <p:attrNameLst>
                                          <p:attrName>style.visibility</p:attrName>
                                        </p:attrNameLst>
                                      </p:cBhvr>
                                      <p:to>
                                        <p:strVal val="hidden"/>
                                      </p:to>
                                    </p:set>
                                  </p:childTnLst>
                                </p:cTn>
                              </p:par>
                              <p:par>
                                <p:cTn id="41" presetID="63" presetClass="path" presetSubtype="0" accel="50000" decel="50000" fill="hold" nodeType="withEffect">
                                  <p:stCondLst>
                                    <p:cond delay="0"/>
                                  </p:stCondLst>
                                  <p:childTnLst>
                                    <p:animMotion origin="layout" path="M 0.00157 0.16111 L 0.19063 0.16111 " pathEditMode="relative" rAng="0" ptsTypes="AA">
                                      <p:cBhvr>
                                        <p:cTn id="42" dur="2000" fill="hold"/>
                                        <p:tgtEl>
                                          <p:spTgt spid="69"/>
                                        </p:tgtEl>
                                        <p:attrNameLst>
                                          <p:attrName>ppt_x</p:attrName>
                                          <p:attrName>ppt_y</p:attrName>
                                        </p:attrNameLst>
                                      </p:cBhvr>
                                      <p:rCtr x="94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3" grpId="1"/>
      <p:bldP spid="3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tile tx="0" ty="0" sx="100000" sy="100000" flip="none" algn="tl"/>
        </a:blip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135CC17D-51A7-4029-82B7-AC974179810C}"/>
              </a:ext>
            </a:extLst>
          </p:cNvPr>
          <p:cNvGrpSpPr/>
          <p:nvPr/>
        </p:nvGrpSpPr>
        <p:grpSpPr>
          <a:xfrm>
            <a:off x="3090185" y="-664244"/>
            <a:ext cx="3594642" cy="481715"/>
            <a:chOff x="5456430" y="454257"/>
            <a:chExt cx="3594642" cy="481715"/>
          </a:xfrm>
        </p:grpSpPr>
        <p:grpSp>
          <p:nvGrpSpPr>
            <p:cNvPr id="49" name="Group 48">
              <a:extLst>
                <a:ext uri="{FF2B5EF4-FFF2-40B4-BE49-F238E27FC236}">
                  <a16:creationId xmlns:a16="http://schemas.microsoft.com/office/drawing/2014/main" id="{E831EF31-EE88-4C2F-8C6E-B17F82CFC33D}"/>
                </a:ext>
              </a:extLst>
            </p:cNvPr>
            <p:cNvGrpSpPr/>
            <p:nvPr/>
          </p:nvGrpSpPr>
          <p:grpSpPr>
            <a:xfrm>
              <a:off x="8356016" y="493521"/>
              <a:ext cx="695056" cy="442451"/>
              <a:chOff x="8356016" y="493521"/>
              <a:chExt cx="695056" cy="442451"/>
            </a:xfrm>
          </p:grpSpPr>
          <p:sp>
            <p:nvSpPr>
              <p:cNvPr id="53" name="Parallelogram 52">
                <a:extLst>
                  <a:ext uri="{FF2B5EF4-FFF2-40B4-BE49-F238E27FC236}">
                    <a16:creationId xmlns:a16="http://schemas.microsoft.com/office/drawing/2014/main" id="{FABF145D-2133-49A6-91C3-AA7CB0C45CB6}"/>
                  </a:ext>
                </a:extLst>
              </p:cNvPr>
              <p:cNvSpPr/>
              <p:nvPr/>
            </p:nvSpPr>
            <p:spPr>
              <a:xfrm flipH="1">
                <a:off x="8356016" y="493521"/>
                <a:ext cx="695056" cy="442451"/>
              </a:xfrm>
              <a:prstGeom prst="parallelogram">
                <a:avLst>
                  <a:gd name="adj" fmla="val 33612"/>
                </a:avLst>
              </a:prstGeom>
              <a:solidFill>
                <a:srgbClr val="F3F1A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54" name="Graphic 53" descr="Add">
                <a:extLst>
                  <a:ext uri="{FF2B5EF4-FFF2-40B4-BE49-F238E27FC236}">
                    <a16:creationId xmlns:a16="http://schemas.microsoft.com/office/drawing/2014/main" id="{61D7F651-2515-40F6-A279-7D0FF5AF04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586175" y="588555"/>
                <a:ext cx="244176" cy="244176"/>
              </a:xfrm>
              <a:prstGeom prst="rect">
                <a:avLst/>
              </a:prstGeom>
            </p:spPr>
          </p:pic>
        </p:grpSp>
        <p:sp>
          <p:nvSpPr>
            <p:cNvPr id="50" name="Freeform: Shape 49">
              <a:extLst>
                <a:ext uri="{FF2B5EF4-FFF2-40B4-BE49-F238E27FC236}">
                  <a16:creationId xmlns:a16="http://schemas.microsoft.com/office/drawing/2014/main" id="{9394185F-7083-40F2-BA45-7FF618A510A3}"/>
                </a:ext>
              </a:extLst>
            </p:cNvPr>
            <p:cNvSpPr/>
            <p:nvPr/>
          </p:nvSpPr>
          <p:spPr>
            <a:xfrm>
              <a:off x="5456430" y="454257"/>
              <a:ext cx="2889234" cy="481715"/>
            </a:xfrm>
            <a:custGeom>
              <a:avLst/>
              <a:gdLst>
                <a:gd name="connsiteX0" fmla="*/ 277511 w 2889234"/>
                <a:gd name="connsiteY0" fmla="*/ 0 h 422853"/>
                <a:gd name="connsiteX1" fmla="*/ 2628623 w 2889234"/>
                <a:gd name="connsiteY1" fmla="*/ 7706 h 422853"/>
                <a:gd name="connsiteX2" fmla="*/ 2867531 w 2889234"/>
                <a:gd name="connsiteY2" fmla="*/ 381767 h 422853"/>
                <a:gd name="connsiteX3" fmla="*/ 2889234 w 2889234"/>
                <a:gd name="connsiteY3" fmla="*/ 422853 h 422853"/>
                <a:gd name="connsiteX4" fmla="*/ 0 w 2889234"/>
                <a:gd name="connsiteY4" fmla="*/ 422853 h 422853"/>
                <a:gd name="connsiteX5" fmla="*/ 25862 w 2889234"/>
                <a:gd name="connsiteY5" fmla="*/ 381232 h 422853"/>
                <a:gd name="connsiteX6" fmla="*/ 277511 w 2889234"/>
                <a:gd name="connsiteY6" fmla="*/ 0 h 422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89234" h="422853">
                  <a:moveTo>
                    <a:pt x="277511" y="0"/>
                  </a:moveTo>
                  <a:lnTo>
                    <a:pt x="2628623" y="7706"/>
                  </a:lnTo>
                  <a:cubicBezTo>
                    <a:pt x="2830106" y="14955"/>
                    <a:pt x="2806832" y="229453"/>
                    <a:pt x="2867531" y="381767"/>
                  </a:cubicBezTo>
                  <a:lnTo>
                    <a:pt x="2889234" y="422853"/>
                  </a:lnTo>
                  <a:lnTo>
                    <a:pt x="0" y="422853"/>
                  </a:lnTo>
                  <a:lnTo>
                    <a:pt x="25862" y="381232"/>
                  </a:lnTo>
                  <a:cubicBezTo>
                    <a:pt x="97423" y="226559"/>
                    <a:pt x="65196" y="2900"/>
                    <a:pt x="277511" y="0"/>
                  </a:cubicBezTo>
                  <a:close/>
                </a:path>
              </a:pathLst>
            </a:custGeom>
            <a:solidFill>
              <a:srgbClr val="F3F1A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51" name="TextBox 50">
              <a:extLst>
                <a:ext uri="{FF2B5EF4-FFF2-40B4-BE49-F238E27FC236}">
                  <a16:creationId xmlns:a16="http://schemas.microsoft.com/office/drawing/2014/main" id="{DEC0B5D7-69BC-4CDC-B8E3-9C36BCBEB4DA}"/>
                </a:ext>
              </a:extLst>
            </p:cNvPr>
            <p:cNvSpPr txBox="1"/>
            <p:nvPr/>
          </p:nvSpPr>
          <p:spPr>
            <a:xfrm>
              <a:off x="5650081" y="485117"/>
              <a:ext cx="2305050" cy="400110"/>
            </a:xfrm>
            <a:prstGeom prst="rect">
              <a:avLst/>
            </a:prstGeom>
            <a:noFill/>
          </p:spPr>
          <p:txBody>
            <a:bodyPr wrap="square" rtlCol="0">
              <a:spAutoFit/>
            </a:bodyPr>
            <a:lstStyle/>
            <a:p>
              <a:r>
                <a:rPr lang="id-ID" sz="2000" dirty="0">
                  <a:latin typeface="Bakso Sapi" pitchFamily="50" charset="0"/>
                </a:rPr>
                <a:t>TOPIC 3</a:t>
              </a:r>
            </a:p>
          </p:txBody>
        </p:sp>
        <p:pic>
          <p:nvPicPr>
            <p:cNvPr id="52" name="Graphic 51" descr="Close">
              <a:extLst>
                <a:ext uri="{FF2B5EF4-FFF2-40B4-BE49-F238E27FC236}">
                  <a16:creationId xmlns:a16="http://schemas.microsoft.com/office/drawing/2014/main" id="{52CB7B50-4C90-4162-B4A4-2FFE533D79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21944" y="610736"/>
              <a:ext cx="266374" cy="266374"/>
            </a:xfrm>
            <a:prstGeom prst="rect">
              <a:avLst/>
            </a:prstGeom>
          </p:spPr>
        </p:pic>
      </p:grpSp>
      <p:sp>
        <p:nvSpPr>
          <p:cNvPr id="13" name="Freeform: Shape 12">
            <a:extLst>
              <a:ext uri="{FF2B5EF4-FFF2-40B4-BE49-F238E27FC236}">
                <a16:creationId xmlns:a16="http://schemas.microsoft.com/office/drawing/2014/main" id="{0253887E-183E-4840-B336-0C1303061D3F}"/>
              </a:ext>
            </a:extLst>
          </p:cNvPr>
          <p:cNvSpPr/>
          <p:nvPr/>
        </p:nvSpPr>
        <p:spPr>
          <a:xfrm>
            <a:off x="639096" y="457199"/>
            <a:ext cx="10913807" cy="5722374"/>
          </a:xfrm>
          <a:custGeom>
            <a:avLst/>
            <a:gdLst>
              <a:gd name="connsiteX0" fmla="*/ 289689 w 10913807"/>
              <a:gd name="connsiteY0" fmla="*/ 0 h 5722374"/>
              <a:gd name="connsiteX1" fmla="*/ 2640801 w 10913807"/>
              <a:gd name="connsiteY1" fmla="*/ 7706 h 5722374"/>
              <a:gd name="connsiteX2" fmla="*/ 2911764 w 10913807"/>
              <a:gd name="connsiteY2" fmla="*/ 442451 h 5722374"/>
              <a:gd name="connsiteX3" fmla="*/ 10913807 w 10913807"/>
              <a:gd name="connsiteY3" fmla="*/ 442451 h 5722374"/>
              <a:gd name="connsiteX4" fmla="*/ 10913807 w 10913807"/>
              <a:gd name="connsiteY4" fmla="*/ 5722374 h 5722374"/>
              <a:gd name="connsiteX5" fmla="*/ 0 w 10913807"/>
              <a:gd name="connsiteY5" fmla="*/ 5722374 h 5722374"/>
              <a:gd name="connsiteX6" fmla="*/ 0 w 10913807"/>
              <a:gd name="connsiteY6" fmla="*/ 442451 h 5722374"/>
              <a:gd name="connsiteX7" fmla="*/ 289689 w 10913807"/>
              <a:gd name="connsiteY7" fmla="*/ 0 h 572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13807" h="5722374">
                <a:moveTo>
                  <a:pt x="289689" y="0"/>
                </a:moveTo>
                <a:lnTo>
                  <a:pt x="2640801" y="7706"/>
                </a:lnTo>
                <a:cubicBezTo>
                  <a:pt x="2871067" y="15991"/>
                  <a:pt x="2807773" y="294967"/>
                  <a:pt x="2911764" y="442451"/>
                </a:cubicBezTo>
                <a:lnTo>
                  <a:pt x="10913807" y="442451"/>
                </a:lnTo>
                <a:lnTo>
                  <a:pt x="10913807" y="5722374"/>
                </a:lnTo>
                <a:lnTo>
                  <a:pt x="0" y="5722374"/>
                </a:lnTo>
                <a:lnTo>
                  <a:pt x="0" y="442451"/>
                </a:lnTo>
                <a:cubicBezTo>
                  <a:pt x="123799" y="294967"/>
                  <a:pt x="47043" y="3314"/>
                  <a:pt x="289689" y="0"/>
                </a:cubicBezTo>
                <a:close/>
              </a:path>
            </a:pathLst>
          </a:custGeom>
          <a:solidFill>
            <a:srgbClr val="DABDDB"/>
          </a:solidFill>
          <a:ln w="285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4" name="Group 3">
            <a:extLst>
              <a:ext uri="{FF2B5EF4-FFF2-40B4-BE49-F238E27FC236}">
                <a16:creationId xmlns:a16="http://schemas.microsoft.com/office/drawing/2014/main" id="{5EF105DF-C4C3-4544-B478-A448E890AE7D}"/>
              </a:ext>
            </a:extLst>
          </p:cNvPr>
          <p:cNvGrpSpPr/>
          <p:nvPr/>
        </p:nvGrpSpPr>
        <p:grpSpPr>
          <a:xfrm>
            <a:off x="639096" y="501264"/>
            <a:ext cx="10913807" cy="5333479"/>
            <a:chOff x="639096" y="501264"/>
            <a:chExt cx="10913807" cy="5333479"/>
          </a:xfrm>
        </p:grpSpPr>
        <p:grpSp>
          <p:nvGrpSpPr>
            <p:cNvPr id="32" name="Group 31">
              <a:extLst>
                <a:ext uri="{FF2B5EF4-FFF2-40B4-BE49-F238E27FC236}">
                  <a16:creationId xmlns:a16="http://schemas.microsoft.com/office/drawing/2014/main" id="{F920FC28-8655-4677-9AB7-48E15EF2D84D}"/>
                </a:ext>
              </a:extLst>
            </p:cNvPr>
            <p:cNvGrpSpPr/>
            <p:nvPr/>
          </p:nvGrpSpPr>
          <p:grpSpPr>
            <a:xfrm>
              <a:off x="639096" y="1013468"/>
              <a:ext cx="10913807" cy="4821275"/>
              <a:chOff x="639096" y="1013468"/>
              <a:chExt cx="10913807" cy="4821275"/>
            </a:xfrm>
          </p:grpSpPr>
          <p:sp>
            <p:nvSpPr>
              <p:cNvPr id="14" name="Rectangle 13">
                <a:extLst>
                  <a:ext uri="{FF2B5EF4-FFF2-40B4-BE49-F238E27FC236}">
                    <a16:creationId xmlns:a16="http://schemas.microsoft.com/office/drawing/2014/main" id="{BF1214D7-6381-4797-A5B5-2E3C757B869C}"/>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Rounded Corners 14">
                <a:extLst>
                  <a:ext uri="{FF2B5EF4-FFF2-40B4-BE49-F238E27FC236}">
                    <a16:creationId xmlns:a16="http://schemas.microsoft.com/office/drawing/2014/main" id="{21E46705-A3F6-4D0A-B7DB-30830FAE27B6}"/>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Freeform: Shape 21">
                <a:extLst>
                  <a:ext uri="{FF2B5EF4-FFF2-40B4-BE49-F238E27FC236}">
                    <a16:creationId xmlns:a16="http://schemas.microsoft.com/office/drawing/2014/main" id="{660BD48C-27F8-47A5-9D18-89BF787AA1AE}"/>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23" name="Freeform: Shape 22">
                <a:extLst>
                  <a:ext uri="{FF2B5EF4-FFF2-40B4-BE49-F238E27FC236}">
                    <a16:creationId xmlns:a16="http://schemas.microsoft.com/office/drawing/2014/main" id="{9ED77349-7229-4DBB-A10F-939BF5522BFE}"/>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26" name="Heart 25">
                <a:extLst>
                  <a:ext uri="{FF2B5EF4-FFF2-40B4-BE49-F238E27FC236}">
                    <a16:creationId xmlns:a16="http://schemas.microsoft.com/office/drawing/2014/main" id="{31F1644A-9172-4CD1-ADAD-306D99E627D6}"/>
                  </a:ext>
                </a:extLst>
              </p:cNvPr>
              <p:cNvSpPr/>
              <p:nvPr/>
            </p:nvSpPr>
            <p:spPr>
              <a:xfrm>
                <a:off x="11015867" y="1013468"/>
                <a:ext cx="377828" cy="307266"/>
              </a:xfrm>
              <a:prstGeom prst="heart">
                <a:avLst/>
              </a:prstGeom>
              <a:solidFill>
                <a:srgbClr val="7030A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9" name="TextBox 28">
              <a:extLst>
                <a:ext uri="{FF2B5EF4-FFF2-40B4-BE49-F238E27FC236}">
                  <a16:creationId xmlns:a16="http://schemas.microsoft.com/office/drawing/2014/main" id="{504C9B85-6D24-47CD-90E4-A5457961C37B}"/>
                </a:ext>
              </a:extLst>
            </p:cNvPr>
            <p:cNvSpPr txBox="1"/>
            <p:nvPr/>
          </p:nvSpPr>
          <p:spPr>
            <a:xfrm>
              <a:off x="1039982" y="501264"/>
              <a:ext cx="2305050" cy="400110"/>
            </a:xfrm>
            <a:prstGeom prst="rect">
              <a:avLst/>
            </a:prstGeom>
            <a:noFill/>
          </p:spPr>
          <p:txBody>
            <a:bodyPr wrap="square" rtlCol="0">
              <a:spAutoFit/>
            </a:bodyPr>
            <a:lstStyle/>
            <a:p>
              <a:r>
                <a:rPr lang="id-ID" sz="2000" dirty="0">
                  <a:latin typeface="Bakso Sapi" pitchFamily="50" charset="0"/>
                </a:rPr>
                <a:t>TOPIC 1</a:t>
              </a:r>
            </a:p>
          </p:txBody>
        </p:sp>
        <p:sp>
          <p:nvSpPr>
            <p:cNvPr id="30" name="TextBox 29">
              <a:extLst>
                <a:ext uri="{FF2B5EF4-FFF2-40B4-BE49-F238E27FC236}">
                  <a16:creationId xmlns:a16="http://schemas.microsoft.com/office/drawing/2014/main" id="{2C6F5A37-B80F-4CE3-9B28-1BABF2376587}"/>
                </a:ext>
              </a:extLst>
            </p:cNvPr>
            <p:cNvSpPr txBox="1"/>
            <p:nvPr/>
          </p:nvSpPr>
          <p:spPr>
            <a:xfrm>
              <a:off x="1427828" y="945439"/>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grpSp>
      <p:grpSp>
        <p:nvGrpSpPr>
          <p:cNvPr id="2" name="Group 1">
            <a:extLst>
              <a:ext uri="{FF2B5EF4-FFF2-40B4-BE49-F238E27FC236}">
                <a16:creationId xmlns:a16="http://schemas.microsoft.com/office/drawing/2014/main" id="{27E41293-92B5-4CE0-9E5A-77BEBCB594A1}"/>
              </a:ext>
            </a:extLst>
          </p:cNvPr>
          <p:cNvGrpSpPr/>
          <p:nvPr/>
        </p:nvGrpSpPr>
        <p:grpSpPr>
          <a:xfrm>
            <a:off x="5989771" y="473661"/>
            <a:ext cx="695056" cy="442451"/>
            <a:chOff x="3550860" y="468074"/>
            <a:chExt cx="695056" cy="442451"/>
          </a:xfrm>
        </p:grpSpPr>
        <p:sp>
          <p:nvSpPr>
            <p:cNvPr id="39" name="Parallelogram 38">
              <a:extLst>
                <a:ext uri="{FF2B5EF4-FFF2-40B4-BE49-F238E27FC236}">
                  <a16:creationId xmlns:a16="http://schemas.microsoft.com/office/drawing/2014/main" id="{67552433-1F84-48BE-A9FD-335769EFCD14}"/>
                </a:ext>
              </a:extLst>
            </p:cNvPr>
            <p:cNvSpPr/>
            <p:nvPr/>
          </p:nvSpPr>
          <p:spPr>
            <a:xfrm flipH="1">
              <a:off x="3550860" y="468074"/>
              <a:ext cx="695056" cy="442451"/>
            </a:xfrm>
            <a:prstGeom prst="parallelogram">
              <a:avLst>
                <a:gd name="adj" fmla="val 33612"/>
              </a:avLst>
            </a:prstGeom>
            <a:solidFill>
              <a:srgbClr val="99CAE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40" name="Graphic 39" descr="Add">
              <a:extLst>
                <a:ext uri="{FF2B5EF4-FFF2-40B4-BE49-F238E27FC236}">
                  <a16:creationId xmlns:a16="http://schemas.microsoft.com/office/drawing/2014/main" id="{C4BF305C-B76A-4D59-BCC9-27AB544B25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81019" y="563108"/>
              <a:ext cx="244176" cy="244176"/>
            </a:xfrm>
            <a:prstGeom prst="rect">
              <a:avLst/>
            </a:prstGeom>
          </p:spPr>
        </p:pic>
      </p:grpSp>
      <p:sp>
        <p:nvSpPr>
          <p:cNvPr id="24" name="Freeform: Shape 23">
            <a:extLst>
              <a:ext uri="{FF2B5EF4-FFF2-40B4-BE49-F238E27FC236}">
                <a16:creationId xmlns:a16="http://schemas.microsoft.com/office/drawing/2014/main" id="{D5CD787F-16F6-4367-A284-6E10D43080ED}"/>
              </a:ext>
            </a:extLst>
          </p:cNvPr>
          <p:cNvSpPr/>
          <p:nvPr/>
        </p:nvSpPr>
        <p:spPr>
          <a:xfrm>
            <a:off x="639096" y="457199"/>
            <a:ext cx="10913807" cy="5720141"/>
          </a:xfrm>
          <a:custGeom>
            <a:avLst/>
            <a:gdLst>
              <a:gd name="connsiteX0" fmla="*/ 2729252 w 10913807"/>
              <a:gd name="connsiteY0" fmla="*/ 0 h 5720141"/>
              <a:gd name="connsiteX1" fmla="*/ 5080364 w 10913807"/>
              <a:gd name="connsiteY1" fmla="*/ 7706 h 5720141"/>
              <a:gd name="connsiteX2" fmla="*/ 5319272 w 10913807"/>
              <a:gd name="connsiteY2" fmla="*/ 381767 h 5720141"/>
              <a:gd name="connsiteX3" fmla="*/ 5350148 w 10913807"/>
              <a:gd name="connsiteY3" fmla="*/ 440218 h 5720141"/>
              <a:gd name="connsiteX4" fmla="*/ 10913807 w 10913807"/>
              <a:gd name="connsiteY4" fmla="*/ 440218 h 5720141"/>
              <a:gd name="connsiteX5" fmla="*/ 10913807 w 10913807"/>
              <a:gd name="connsiteY5" fmla="*/ 5720141 h 5720141"/>
              <a:gd name="connsiteX6" fmla="*/ 0 w 10913807"/>
              <a:gd name="connsiteY6" fmla="*/ 5720141 h 5720141"/>
              <a:gd name="connsiteX7" fmla="*/ 0 w 10913807"/>
              <a:gd name="connsiteY7" fmla="*/ 440218 h 5720141"/>
              <a:gd name="connsiteX8" fmla="*/ 2440951 w 10913807"/>
              <a:gd name="connsiteY8" fmla="*/ 440218 h 5720141"/>
              <a:gd name="connsiteX9" fmla="*/ 2477602 w 10913807"/>
              <a:gd name="connsiteY9" fmla="*/ 381232 h 5720141"/>
              <a:gd name="connsiteX10" fmla="*/ 2729252 w 10913807"/>
              <a:gd name="connsiteY10" fmla="*/ 0 h 5720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13807" h="5720141">
                <a:moveTo>
                  <a:pt x="2729252" y="0"/>
                </a:moveTo>
                <a:lnTo>
                  <a:pt x="5080364" y="7706"/>
                </a:lnTo>
                <a:cubicBezTo>
                  <a:pt x="5281847" y="14955"/>
                  <a:pt x="5258573" y="229453"/>
                  <a:pt x="5319272" y="381767"/>
                </a:cubicBezTo>
                <a:lnTo>
                  <a:pt x="5350148" y="440218"/>
                </a:lnTo>
                <a:lnTo>
                  <a:pt x="10913807" y="440218"/>
                </a:lnTo>
                <a:lnTo>
                  <a:pt x="10913807" y="5720141"/>
                </a:lnTo>
                <a:lnTo>
                  <a:pt x="0" y="5720141"/>
                </a:lnTo>
                <a:lnTo>
                  <a:pt x="0" y="440218"/>
                </a:lnTo>
                <a:lnTo>
                  <a:pt x="2440951" y="440218"/>
                </a:lnTo>
                <a:lnTo>
                  <a:pt x="2477602" y="381232"/>
                </a:lnTo>
                <a:cubicBezTo>
                  <a:pt x="2549164" y="226560"/>
                  <a:pt x="2516937" y="2900"/>
                  <a:pt x="2729252" y="0"/>
                </a:cubicBezTo>
                <a:close/>
              </a:path>
            </a:pathLst>
          </a:custGeom>
          <a:solidFill>
            <a:srgbClr val="99CAE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25" name="Group 24">
            <a:extLst>
              <a:ext uri="{FF2B5EF4-FFF2-40B4-BE49-F238E27FC236}">
                <a16:creationId xmlns:a16="http://schemas.microsoft.com/office/drawing/2014/main" id="{4584DAF1-D022-46C5-A6BA-D7719ADCA5DE}"/>
              </a:ext>
            </a:extLst>
          </p:cNvPr>
          <p:cNvGrpSpPr/>
          <p:nvPr/>
        </p:nvGrpSpPr>
        <p:grpSpPr>
          <a:xfrm>
            <a:off x="639095" y="485117"/>
            <a:ext cx="10913807" cy="5357129"/>
            <a:chOff x="639096" y="477614"/>
            <a:chExt cx="10913807" cy="5357129"/>
          </a:xfrm>
        </p:grpSpPr>
        <p:grpSp>
          <p:nvGrpSpPr>
            <p:cNvPr id="27" name="Group 26">
              <a:extLst>
                <a:ext uri="{FF2B5EF4-FFF2-40B4-BE49-F238E27FC236}">
                  <a16:creationId xmlns:a16="http://schemas.microsoft.com/office/drawing/2014/main" id="{A165E7CA-CAB2-4689-B0CF-DBAE81BE14F5}"/>
                </a:ext>
              </a:extLst>
            </p:cNvPr>
            <p:cNvGrpSpPr/>
            <p:nvPr/>
          </p:nvGrpSpPr>
          <p:grpSpPr>
            <a:xfrm>
              <a:off x="639096" y="1013468"/>
              <a:ext cx="10913807" cy="4821275"/>
              <a:chOff x="639096" y="1013468"/>
              <a:chExt cx="10913807" cy="4821275"/>
            </a:xfrm>
          </p:grpSpPr>
          <p:sp>
            <p:nvSpPr>
              <p:cNvPr id="38" name="Rectangle 37">
                <a:extLst>
                  <a:ext uri="{FF2B5EF4-FFF2-40B4-BE49-F238E27FC236}">
                    <a16:creationId xmlns:a16="http://schemas.microsoft.com/office/drawing/2014/main" id="{C5EBCA24-DF1F-448E-92A6-2F65C8866729}"/>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Rounded Corners 40">
                <a:extLst>
                  <a:ext uri="{FF2B5EF4-FFF2-40B4-BE49-F238E27FC236}">
                    <a16:creationId xmlns:a16="http://schemas.microsoft.com/office/drawing/2014/main" id="{DA7963E4-C796-49BF-875D-FD3C96DB38E2}"/>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Freeform: Shape 41">
                <a:extLst>
                  <a:ext uri="{FF2B5EF4-FFF2-40B4-BE49-F238E27FC236}">
                    <a16:creationId xmlns:a16="http://schemas.microsoft.com/office/drawing/2014/main" id="{AE0F9BBF-684A-4613-B241-5FED4416F90E}"/>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43" name="Freeform: Shape 42">
                <a:extLst>
                  <a:ext uri="{FF2B5EF4-FFF2-40B4-BE49-F238E27FC236}">
                    <a16:creationId xmlns:a16="http://schemas.microsoft.com/office/drawing/2014/main" id="{AD993BE5-19B3-49A5-8C6D-74F5781A472E}"/>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44" name="Heart 43">
                <a:extLst>
                  <a:ext uri="{FF2B5EF4-FFF2-40B4-BE49-F238E27FC236}">
                    <a16:creationId xmlns:a16="http://schemas.microsoft.com/office/drawing/2014/main" id="{7AA45A73-570C-4E65-B9DC-581D2D56CC36}"/>
                  </a:ext>
                </a:extLst>
              </p:cNvPr>
              <p:cNvSpPr/>
              <p:nvPr/>
            </p:nvSpPr>
            <p:spPr>
              <a:xfrm>
                <a:off x="11015867" y="1013468"/>
                <a:ext cx="377828" cy="307266"/>
              </a:xfrm>
              <a:prstGeom prst="heart">
                <a:avLst/>
              </a:prstGeom>
              <a:solidFill>
                <a:srgbClr val="00B0F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8" name="TextBox 27">
              <a:extLst>
                <a:ext uri="{FF2B5EF4-FFF2-40B4-BE49-F238E27FC236}">
                  <a16:creationId xmlns:a16="http://schemas.microsoft.com/office/drawing/2014/main" id="{1B4D799E-DE87-4FCA-AE51-EC43E6A2B21B}"/>
                </a:ext>
              </a:extLst>
            </p:cNvPr>
            <p:cNvSpPr txBox="1"/>
            <p:nvPr/>
          </p:nvSpPr>
          <p:spPr>
            <a:xfrm>
              <a:off x="3345032" y="477614"/>
              <a:ext cx="2305050" cy="400110"/>
            </a:xfrm>
            <a:prstGeom prst="rect">
              <a:avLst/>
            </a:prstGeom>
            <a:noFill/>
          </p:spPr>
          <p:txBody>
            <a:bodyPr wrap="square" rtlCol="0">
              <a:spAutoFit/>
            </a:bodyPr>
            <a:lstStyle/>
            <a:p>
              <a:r>
                <a:rPr lang="id-ID" sz="2000" dirty="0">
                  <a:latin typeface="Bakso Sapi" pitchFamily="50" charset="0"/>
                </a:rPr>
                <a:t>TOPIC 2</a:t>
              </a:r>
            </a:p>
          </p:txBody>
        </p:sp>
        <p:sp>
          <p:nvSpPr>
            <p:cNvPr id="31" name="TextBox 30">
              <a:extLst>
                <a:ext uri="{FF2B5EF4-FFF2-40B4-BE49-F238E27FC236}">
                  <a16:creationId xmlns:a16="http://schemas.microsoft.com/office/drawing/2014/main" id="{FF62D700-F46E-4EDB-B2E4-6727933E07FD}"/>
                </a:ext>
              </a:extLst>
            </p:cNvPr>
            <p:cNvSpPr txBox="1"/>
            <p:nvPr/>
          </p:nvSpPr>
          <p:spPr>
            <a:xfrm>
              <a:off x="1427828" y="945439"/>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pic>
          <p:nvPicPr>
            <p:cNvPr id="34" name="Graphic 33" descr="Close">
              <a:extLst>
                <a:ext uri="{FF2B5EF4-FFF2-40B4-BE49-F238E27FC236}">
                  <a16:creationId xmlns:a16="http://schemas.microsoft.com/office/drawing/2014/main" id="{6A9FC02E-C5E6-429E-871B-B61311FA22B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6895" y="603233"/>
              <a:ext cx="266374" cy="266374"/>
            </a:xfrm>
            <a:prstGeom prst="rect">
              <a:avLst/>
            </a:prstGeom>
          </p:spPr>
        </p:pic>
      </p:grpSp>
      <p:graphicFrame>
        <p:nvGraphicFramePr>
          <p:cNvPr id="18" name="Chart 17">
            <a:extLst>
              <a:ext uri="{FF2B5EF4-FFF2-40B4-BE49-F238E27FC236}">
                <a16:creationId xmlns:a16="http://schemas.microsoft.com/office/drawing/2014/main" id="{070EBBAD-8058-4EA2-B5DD-5094F57CD6D0}"/>
              </a:ext>
            </a:extLst>
          </p:cNvPr>
          <p:cNvGraphicFramePr/>
          <p:nvPr>
            <p:extLst>
              <p:ext uri="{D42A27DB-BD31-4B8C-83A1-F6EECF244321}">
                <p14:modId xmlns:p14="http://schemas.microsoft.com/office/powerpoint/2010/main" val="986961270"/>
              </p:ext>
            </p:extLst>
          </p:nvPr>
        </p:nvGraphicFramePr>
        <p:xfrm>
          <a:off x="1222375" y="1837411"/>
          <a:ext cx="4921250" cy="3753822"/>
        </p:xfrm>
        <a:graphic>
          <a:graphicData uri="http://schemas.openxmlformats.org/drawingml/2006/chart">
            <c:chart xmlns:c="http://schemas.openxmlformats.org/drawingml/2006/chart" xmlns:r="http://schemas.openxmlformats.org/officeDocument/2006/relationships" r:id="rId7"/>
          </a:graphicData>
        </a:graphic>
      </p:graphicFrame>
      <p:sp>
        <p:nvSpPr>
          <p:cNvPr id="47" name="Rectangle: Rounded Corners 46">
            <a:extLst>
              <a:ext uri="{FF2B5EF4-FFF2-40B4-BE49-F238E27FC236}">
                <a16:creationId xmlns:a16="http://schemas.microsoft.com/office/drawing/2014/main" id="{E7C90C41-35D8-447B-B117-A02D5FF52459}"/>
              </a:ext>
            </a:extLst>
          </p:cNvPr>
          <p:cNvSpPr/>
          <p:nvPr/>
        </p:nvSpPr>
        <p:spPr>
          <a:xfrm>
            <a:off x="5650081" y="2804499"/>
            <a:ext cx="6010275" cy="1025540"/>
          </a:xfrm>
          <a:prstGeom prst="roundRect">
            <a:avLst>
              <a:gd name="adj" fmla="val 5000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5400" dirty="0">
                <a:ln>
                  <a:solidFill>
                    <a:schemeClr val="tx1"/>
                  </a:solidFill>
                </a:ln>
                <a:solidFill>
                  <a:srgbClr val="F3F1A1"/>
                </a:solidFill>
                <a:latin typeface="Bakso Sapi" pitchFamily="50" charset="0"/>
              </a:rPr>
              <a:t>S</a:t>
            </a:r>
            <a:r>
              <a:rPr lang="id-ID" sz="5400" dirty="0">
                <a:ln>
                  <a:solidFill>
                    <a:schemeClr val="tx1"/>
                  </a:solidFill>
                </a:ln>
                <a:solidFill>
                  <a:srgbClr val="F6D19A"/>
                </a:solidFill>
                <a:latin typeface="Bakso Sapi" pitchFamily="50" charset="0"/>
              </a:rPr>
              <a:t>U</a:t>
            </a:r>
            <a:r>
              <a:rPr lang="id-ID" sz="5400" dirty="0">
                <a:ln>
                  <a:solidFill>
                    <a:schemeClr val="tx1"/>
                  </a:solidFill>
                </a:ln>
                <a:solidFill>
                  <a:srgbClr val="F8B1AA"/>
                </a:solidFill>
                <a:latin typeface="Bakso Sapi" pitchFamily="50" charset="0"/>
              </a:rPr>
              <a:t>B</a:t>
            </a:r>
            <a:r>
              <a:rPr lang="id-ID" sz="5400" dirty="0">
                <a:ln>
                  <a:solidFill>
                    <a:schemeClr val="tx1"/>
                  </a:solidFill>
                </a:ln>
                <a:solidFill>
                  <a:srgbClr val="B6B4DA"/>
                </a:solidFill>
                <a:latin typeface="Bakso Sapi" pitchFamily="50" charset="0"/>
              </a:rPr>
              <a:t>T</a:t>
            </a:r>
            <a:r>
              <a:rPr lang="id-ID" sz="5400" dirty="0">
                <a:ln>
                  <a:solidFill>
                    <a:schemeClr val="tx1"/>
                  </a:solidFill>
                </a:ln>
                <a:solidFill>
                  <a:srgbClr val="99CAEC"/>
                </a:solidFill>
                <a:latin typeface="Bakso Sapi" pitchFamily="50" charset="0"/>
              </a:rPr>
              <a:t>I</a:t>
            </a:r>
            <a:r>
              <a:rPr lang="id-ID" sz="5400" dirty="0">
                <a:ln>
                  <a:solidFill>
                    <a:schemeClr val="tx1"/>
                  </a:solidFill>
                </a:ln>
                <a:solidFill>
                  <a:srgbClr val="D4E48F"/>
                </a:solidFill>
                <a:latin typeface="Bakso Sapi" pitchFamily="50" charset="0"/>
              </a:rPr>
              <a:t>T</a:t>
            </a:r>
            <a:r>
              <a:rPr lang="id-ID" sz="5400" dirty="0">
                <a:ln>
                  <a:solidFill>
                    <a:schemeClr val="tx1"/>
                  </a:solidFill>
                </a:ln>
                <a:solidFill>
                  <a:srgbClr val="F3F1A1"/>
                </a:solidFill>
                <a:latin typeface="Bakso Sapi" pitchFamily="50" charset="0"/>
              </a:rPr>
              <a:t>T</a:t>
            </a:r>
            <a:r>
              <a:rPr lang="id-ID" sz="5400" dirty="0">
                <a:ln>
                  <a:solidFill>
                    <a:schemeClr val="tx1"/>
                  </a:solidFill>
                </a:ln>
                <a:solidFill>
                  <a:srgbClr val="FDCC8B"/>
                </a:solidFill>
                <a:latin typeface="Bakso Sapi" pitchFamily="50" charset="0"/>
              </a:rPr>
              <a:t>L</a:t>
            </a:r>
            <a:r>
              <a:rPr lang="id-ID" sz="5400" dirty="0">
                <a:ln>
                  <a:solidFill>
                    <a:schemeClr val="tx1"/>
                  </a:solidFill>
                </a:ln>
                <a:solidFill>
                  <a:srgbClr val="F8B1AA"/>
                </a:solidFill>
                <a:latin typeface="Bakso Sapi" pitchFamily="50" charset="0"/>
              </a:rPr>
              <a:t>E</a:t>
            </a:r>
            <a:endParaRPr lang="id-ID" sz="1600" dirty="0">
              <a:ln>
                <a:solidFill>
                  <a:schemeClr val="tx1"/>
                </a:solidFill>
              </a:ln>
              <a:solidFill>
                <a:srgbClr val="F8B1AA"/>
              </a:solidFill>
              <a:latin typeface="Bakso Sapi" pitchFamily="50" charset="0"/>
            </a:endParaRPr>
          </a:p>
        </p:txBody>
      </p:sp>
      <p:pic>
        <p:nvPicPr>
          <p:cNvPr id="62" name="Graphic 61" descr="Cursor">
            <a:extLst>
              <a:ext uri="{FF2B5EF4-FFF2-40B4-BE49-F238E27FC236}">
                <a16:creationId xmlns:a16="http://schemas.microsoft.com/office/drawing/2014/main" id="{678BF122-D268-4768-A19D-B8B4D60A111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477500" y="6858000"/>
            <a:ext cx="1409700" cy="1409700"/>
          </a:xfrm>
          <a:prstGeom prst="rect">
            <a:avLst/>
          </a:prstGeom>
          <a:effectLst>
            <a:outerShdw blurRad="50800" dist="38100" dir="2700000" sx="109000" sy="109000" algn="tl" rotWithShape="0">
              <a:srgbClr val="A48166">
                <a:alpha val="40000"/>
              </a:srgbClr>
            </a:outerShdw>
          </a:effectLst>
        </p:spPr>
      </p:pic>
    </p:spTree>
    <p:extLst>
      <p:ext uri="{BB962C8B-B14F-4D97-AF65-F5344CB8AC3E}">
        <p14:creationId xmlns:p14="http://schemas.microsoft.com/office/powerpoint/2010/main" val="3345621218"/>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iterate type="lt">
                                    <p:tmPct val="0"/>
                                  </p:iterate>
                                  <p:childTnLst>
                                    <p:set>
                                      <p:cBhvr>
                                        <p:cTn id="6" dur="1" fill="hold">
                                          <p:stCondLst>
                                            <p:cond delay="0"/>
                                          </p:stCondLst>
                                        </p:cTn>
                                        <p:tgtEl>
                                          <p:spTgt spid="47"/>
                                        </p:tgtEl>
                                        <p:attrNameLst>
                                          <p:attrName>style.visibility</p:attrName>
                                        </p:attrNameLst>
                                      </p:cBhvr>
                                      <p:to>
                                        <p:strVal val="visible"/>
                                      </p:to>
                                    </p:set>
                                    <p:anim calcmode="lin" valueType="num">
                                      <p:cBhvr>
                                        <p:cTn id="7" dur="1000" fill="hold"/>
                                        <p:tgtEl>
                                          <p:spTgt spid="47"/>
                                        </p:tgtEl>
                                        <p:attrNameLst>
                                          <p:attrName>ppt_w</p:attrName>
                                        </p:attrNameLst>
                                      </p:cBhvr>
                                      <p:tavLst>
                                        <p:tav tm="0">
                                          <p:val>
                                            <p:strVal val="#ppt_w*0.70"/>
                                          </p:val>
                                        </p:tav>
                                        <p:tav tm="100000">
                                          <p:val>
                                            <p:strVal val="#ppt_w"/>
                                          </p:val>
                                        </p:tav>
                                      </p:tavLst>
                                    </p:anim>
                                    <p:anim calcmode="lin" valueType="num">
                                      <p:cBhvr>
                                        <p:cTn id="8" dur="1000" fill="hold"/>
                                        <p:tgtEl>
                                          <p:spTgt spid="47"/>
                                        </p:tgtEl>
                                        <p:attrNameLst>
                                          <p:attrName>ppt_h</p:attrName>
                                        </p:attrNameLst>
                                      </p:cBhvr>
                                      <p:tavLst>
                                        <p:tav tm="0">
                                          <p:val>
                                            <p:strVal val="#ppt_h"/>
                                          </p:val>
                                        </p:tav>
                                        <p:tav tm="100000">
                                          <p:val>
                                            <p:strVal val="#ppt_h"/>
                                          </p:val>
                                        </p:tav>
                                      </p:tavLst>
                                    </p:anim>
                                    <p:animEffect transition="in" filter="fade">
                                      <p:cBhvr>
                                        <p:cTn id="9" dur="1000"/>
                                        <p:tgtEl>
                                          <p:spTgt spid="47"/>
                                        </p:tgtEl>
                                      </p:cBhvr>
                                    </p:animEffect>
                                  </p:childTnLst>
                                </p:cTn>
                              </p:par>
                            </p:childTnLst>
                          </p:cTn>
                        </p:par>
                        <p:par>
                          <p:cTn id="10" fill="hold">
                            <p:stCondLst>
                              <p:cond delay="1000"/>
                            </p:stCondLst>
                            <p:childTnLst>
                              <p:par>
                                <p:cTn id="11" presetID="34" presetClass="emph" presetSubtype="0" fill="hold" grpId="1" nodeType="afterEffect">
                                  <p:stCondLst>
                                    <p:cond delay="0"/>
                                  </p:stCondLst>
                                  <p:iterate type="lt">
                                    <p:tmPct val="10000"/>
                                  </p:iterate>
                                  <p:childTnLst>
                                    <p:animMotion origin="layout" path="M 4.16667E-6 3.7037E-6 L 4.16667E-6 -0.07223 " pathEditMode="relative" rAng="0" ptsTypes="AA">
                                      <p:cBhvr>
                                        <p:cTn id="12" dur="750" accel="50000" decel="50000" autoRev="1" fill="hold">
                                          <p:stCondLst>
                                            <p:cond delay="0"/>
                                          </p:stCondLst>
                                        </p:cTn>
                                        <p:tgtEl>
                                          <p:spTgt spid="47"/>
                                        </p:tgtEl>
                                        <p:attrNameLst>
                                          <p:attrName>ppt_x</p:attrName>
                                          <p:attrName>ppt_y</p:attrName>
                                        </p:attrNameLst>
                                      </p:cBhvr>
                                      <p:rCtr x="0" y="-3611"/>
                                    </p:animMotion>
                                    <p:animRot by="1500000">
                                      <p:cBhvr>
                                        <p:cTn id="13" dur="375" fill="hold">
                                          <p:stCondLst>
                                            <p:cond delay="0"/>
                                          </p:stCondLst>
                                        </p:cTn>
                                        <p:tgtEl>
                                          <p:spTgt spid="47"/>
                                        </p:tgtEl>
                                        <p:attrNameLst>
                                          <p:attrName>r</p:attrName>
                                        </p:attrNameLst>
                                      </p:cBhvr>
                                    </p:animRot>
                                    <p:animRot by="-1500000">
                                      <p:cBhvr>
                                        <p:cTn id="14" dur="375" fill="hold">
                                          <p:stCondLst>
                                            <p:cond delay="375"/>
                                          </p:stCondLst>
                                        </p:cTn>
                                        <p:tgtEl>
                                          <p:spTgt spid="47"/>
                                        </p:tgtEl>
                                        <p:attrNameLst>
                                          <p:attrName>r</p:attrName>
                                        </p:attrNameLst>
                                      </p:cBhvr>
                                    </p:animRot>
                                    <p:animRot by="-1500000">
                                      <p:cBhvr>
                                        <p:cTn id="15" dur="375" fill="hold">
                                          <p:stCondLst>
                                            <p:cond delay="750"/>
                                          </p:stCondLst>
                                        </p:cTn>
                                        <p:tgtEl>
                                          <p:spTgt spid="47"/>
                                        </p:tgtEl>
                                        <p:attrNameLst>
                                          <p:attrName>r</p:attrName>
                                        </p:attrNameLst>
                                      </p:cBhvr>
                                    </p:animRot>
                                    <p:animRot by="1500000">
                                      <p:cBhvr>
                                        <p:cTn id="16" dur="375" fill="hold">
                                          <p:stCondLst>
                                            <p:cond delay="1125"/>
                                          </p:stCondLst>
                                        </p:cTn>
                                        <p:tgtEl>
                                          <p:spTgt spid="47"/>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1000"/>
                                        <p:tgtEl>
                                          <p:spTgt spid="18"/>
                                        </p:tgtEl>
                                      </p:cBhvr>
                                    </p:animEffect>
                                    <p:anim calcmode="lin" valueType="num">
                                      <p:cBhvr>
                                        <p:cTn id="22" dur="1000" fill="hold"/>
                                        <p:tgtEl>
                                          <p:spTgt spid="18"/>
                                        </p:tgtEl>
                                        <p:attrNameLst>
                                          <p:attrName>ppt_x</p:attrName>
                                        </p:attrNameLst>
                                      </p:cBhvr>
                                      <p:tavLst>
                                        <p:tav tm="0">
                                          <p:val>
                                            <p:strVal val="#ppt_x"/>
                                          </p:val>
                                        </p:tav>
                                        <p:tav tm="100000">
                                          <p:val>
                                            <p:strVal val="#ppt_x"/>
                                          </p:val>
                                        </p:tav>
                                      </p:tavLst>
                                    </p:anim>
                                    <p:anim calcmode="lin" valueType="num">
                                      <p:cBhvr>
                                        <p:cTn id="2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nodeType="clickEffect">
                                  <p:stCondLst>
                                    <p:cond delay="0"/>
                                  </p:stCondLst>
                                  <p:childTnLst>
                                    <p:animMotion origin="layout" path="M 2.5E-6 2.22222E-6 L -0.36888 -0.96389 " pathEditMode="relative" rAng="0" ptsTypes="AA">
                                      <p:cBhvr>
                                        <p:cTn id="27" dur="3000" fill="hold"/>
                                        <p:tgtEl>
                                          <p:spTgt spid="62"/>
                                        </p:tgtEl>
                                        <p:attrNameLst>
                                          <p:attrName>ppt_x</p:attrName>
                                          <p:attrName>ppt_y</p:attrName>
                                        </p:attrNameLst>
                                      </p:cBhvr>
                                      <p:rCtr x="-18451" y="-48194"/>
                                    </p:animMotion>
                                  </p:childTnLst>
                                  <p:subTnLst>
                                    <p:set>
                                      <p:cBhvr override="childStyle">
                                        <p:cTn dur="1" fill="hold" display="0" masterRel="sameClick" afterEffect="1">
                                          <p:stCondLst>
                                            <p:cond evt="end" delay="0">
                                              <p:tn val="26"/>
                                            </p:cond>
                                          </p:stCondLst>
                                        </p:cTn>
                                        <p:tgtEl>
                                          <p:spTgt spid="62"/>
                                        </p:tgtEl>
                                        <p:attrNameLst>
                                          <p:attrName>style.visibility</p:attrName>
                                        </p:attrNameLst>
                                      </p:cBhvr>
                                      <p:to>
                                        <p:strVal val="hidden"/>
                                      </p:to>
                                    </p:set>
                                  </p:subTnLst>
                                </p:cTn>
                              </p:par>
                            </p:childTnLst>
                          </p:cTn>
                        </p:par>
                        <p:par>
                          <p:cTn id="28" fill="hold">
                            <p:stCondLst>
                              <p:cond delay="3000"/>
                            </p:stCondLst>
                            <p:childTnLst>
                              <p:par>
                                <p:cTn id="29" presetID="1" presetClass="exit" presetSubtype="0" fill="hold" nodeType="afterEffect">
                                  <p:stCondLst>
                                    <p:cond delay="0"/>
                                  </p:stCondLst>
                                  <p:childTnLst>
                                    <p:set>
                                      <p:cBhvr>
                                        <p:cTn id="30" dur="1" fill="hold">
                                          <p:stCondLst>
                                            <p:cond delay="0"/>
                                          </p:stCondLst>
                                        </p:cTn>
                                        <p:tgtEl>
                                          <p:spTgt spid="2"/>
                                        </p:tgtEl>
                                        <p:attrNameLst>
                                          <p:attrName>style.visibility</p:attrName>
                                        </p:attrNameLst>
                                      </p:cBhvr>
                                      <p:to>
                                        <p:strVal val="hidden"/>
                                      </p:to>
                                    </p:set>
                                  </p:childTnLst>
                                </p:cTn>
                              </p:par>
                              <p:par>
                                <p:cTn id="31" presetID="63" presetClass="path" presetSubtype="0" accel="50000" decel="50000" fill="hold" nodeType="withEffect">
                                  <p:stCondLst>
                                    <p:cond delay="0"/>
                                  </p:stCondLst>
                                  <p:childTnLst>
                                    <p:animMotion origin="layout" path="M 0.0013 0.16203 L 0.19037 0.16388 " pathEditMode="relative" rAng="0" ptsTypes="AA">
                                      <p:cBhvr>
                                        <p:cTn id="32" dur="2000" fill="hold"/>
                                        <p:tgtEl>
                                          <p:spTgt spid="48"/>
                                        </p:tgtEl>
                                        <p:attrNameLst>
                                          <p:attrName>ppt_x</p:attrName>
                                          <p:attrName>ppt_y</p:attrName>
                                        </p:attrNameLst>
                                      </p:cBhvr>
                                      <p:rCtr x="9453" y="9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 grpId="0">
        <p:bldAsOne/>
      </p:bldGraphic>
      <p:bldP spid="47" grpId="0"/>
      <p:bldP spid="47"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tile tx="0" ty="0" sx="100000" sy="100000" flip="none" algn="tl"/>
        </a:blipFill>
        <a:effectLst/>
      </p:bgPr>
    </p:bg>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281DB604-FC2D-443F-B391-0B08F5BF404F}"/>
              </a:ext>
            </a:extLst>
          </p:cNvPr>
          <p:cNvGrpSpPr/>
          <p:nvPr/>
        </p:nvGrpSpPr>
        <p:grpSpPr>
          <a:xfrm>
            <a:off x="5427649" y="-634804"/>
            <a:ext cx="3558421" cy="475737"/>
            <a:chOff x="5427649" y="-634804"/>
            <a:chExt cx="3558421" cy="475737"/>
          </a:xfrm>
        </p:grpSpPr>
        <p:grpSp>
          <p:nvGrpSpPr>
            <p:cNvPr id="66" name="Group 65">
              <a:extLst>
                <a:ext uri="{FF2B5EF4-FFF2-40B4-BE49-F238E27FC236}">
                  <a16:creationId xmlns:a16="http://schemas.microsoft.com/office/drawing/2014/main" id="{2AC15BC6-7CB0-46FC-8E45-47CA9DEE6268}"/>
                </a:ext>
              </a:extLst>
            </p:cNvPr>
            <p:cNvGrpSpPr/>
            <p:nvPr/>
          </p:nvGrpSpPr>
          <p:grpSpPr>
            <a:xfrm>
              <a:off x="8291014" y="-601518"/>
              <a:ext cx="695056" cy="442451"/>
              <a:chOff x="8356016" y="493521"/>
              <a:chExt cx="695056" cy="442451"/>
            </a:xfrm>
          </p:grpSpPr>
          <p:sp>
            <p:nvSpPr>
              <p:cNvPr id="67" name="Parallelogram 66">
                <a:extLst>
                  <a:ext uri="{FF2B5EF4-FFF2-40B4-BE49-F238E27FC236}">
                    <a16:creationId xmlns:a16="http://schemas.microsoft.com/office/drawing/2014/main" id="{8CE0AF4B-9BDE-4F5B-B06D-57A27A49F36D}"/>
                  </a:ext>
                </a:extLst>
              </p:cNvPr>
              <p:cNvSpPr/>
              <p:nvPr/>
            </p:nvSpPr>
            <p:spPr>
              <a:xfrm flipH="1">
                <a:off x="8356016" y="493521"/>
                <a:ext cx="695056" cy="442451"/>
              </a:xfrm>
              <a:prstGeom prst="parallelogram">
                <a:avLst>
                  <a:gd name="adj" fmla="val 33612"/>
                </a:avLst>
              </a:prstGeom>
              <a:solidFill>
                <a:srgbClr val="D4E48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68" name="Graphic 67" descr="Add">
                <a:extLst>
                  <a:ext uri="{FF2B5EF4-FFF2-40B4-BE49-F238E27FC236}">
                    <a16:creationId xmlns:a16="http://schemas.microsoft.com/office/drawing/2014/main" id="{6F97CF4E-C9E9-43C0-983A-C7EC9C1A238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586175" y="588555"/>
                <a:ext cx="244176" cy="244176"/>
              </a:xfrm>
              <a:prstGeom prst="rect">
                <a:avLst/>
              </a:prstGeom>
            </p:spPr>
          </p:pic>
        </p:grpSp>
        <p:sp>
          <p:nvSpPr>
            <p:cNvPr id="69" name="Freeform: Shape 68">
              <a:extLst>
                <a:ext uri="{FF2B5EF4-FFF2-40B4-BE49-F238E27FC236}">
                  <a16:creationId xmlns:a16="http://schemas.microsoft.com/office/drawing/2014/main" id="{5229ED29-4154-4DEF-8034-1F05A9DE59D9}"/>
                </a:ext>
              </a:extLst>
            </p:cNvPr>
            <p:cNvSpPr/>
            <p:nvPr/>
          </p:nvSpPr>
          <p:spPr>
            <a:xfrm>
              <a:off x="5427649" y="-634804"/>
              <a:ext cx="2832339" cy="460008"/>
            </a:xfrm>
            <a:custGeom>
              <a:avLst/>
              <a:gdLst>
                <a:gd name="connsiteX0" fmla="*/ 246799 w 2832339"/>
                <a:gd name="connsiteY0" fmla="*/ 0 h 372497"/>
                <a:gd name="connsiteX1" fmla="*/ 2597911 w 2832339"/>
                <a:gd name="connsiteY1" fmla="*/ 7843 h 372497"/>
                <a:gd name="connsiteX2" fmla="*/ 2802216 w 2832339"/>
                <a:gd name="connsiteY2" fmla="*/ 264690 h 372497"/>
                <a:gd name="connsiteX3" fmla="*/ 2832339 w 2832339"/>
                <a:gd name="connsiteY3" fmla="*/ 372497 h 372497"/>
                <a:gd name="connsiteX4" fmla="*/ 0 w 2832339"/>
                <a:gd name="connsiteY4" fmla="*/ 372497 h 372497"/>
                <a:gd name="connsiteX5" fmla="*/ 34803 w 2832339"/>
                <a:gd name="connsiteY5" fmla="*/ 261371 h 372497"/>
                <a:gd name="connsiteX6" fmla="*/ 246799 w 2832339"/>
                <a:gd name="connsiteY6" fmla="*/ 0 h 37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2339" h="372497">
                  <a:moveTo>
                    <a:pt x="246799" y="0"/>
                  </a:moveTo>
                  <a:lnTo>
                    <a:pt x="2597911" y="7843"/>
                  </a:lnTo>
                  <a:cubicBezTo>
                    <a:pt x="2749023" y="13376"/>
                    <a:pt x="2773710" y="137552"/>
                    <a:pt x="2802216" y="264690"/>
                  </a:cubicBezTo>
                  <a:lnTo>
                    <a:pt x="2832339" y="372497"/>
                  </a:lnTo>
                  <a:lnTo>
                    <a:pt x="0" y="372497"/>
                  </a:lnTo>
                  <a:lnTo>
                    <a:pt x="34803" y="261371"/>
                  </a:lnTo>
                  <a:cubicBezTo>
                    <a:pt x="65881" y="130805"/>
                    <a:pt x="87562" y="2214"/>
                    <a:pt x="246799" y="0"/>
                  </a:cubicBezTo>
                  <a:close/>
                </a:path>
              </a:pathLst>
            </a:custGeom>
            <a:solidFill>
              <a:srgbClr val="D4E48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70" name="TextBox 69">
              <a:extLst>
                <a:ext uri="{FF2B5EF4-FFF2-40B4-BE49-F238E27FC236}">
                  <a16:creationId xmlns:a16="http://schemas.microsoft.com/office/drawing/2014/main" id="{6E206D3C-D057-49A0-8E2C-B7D52AD915F9}"/>
                </a:ext>
              </a:extLst>
            </p:cNvPr>
            <p:cNvSpPr txBox="1"/>
            <p:nvPr/>
          </p:nvSpPr>
          <p:spPr>
            <a:xfrm>
              <a:off x="5650081" y="-610779"/>
              <a:ext cx="2305050" cy="400110"/>
            </a:xfrm>
            <a:prstGeom prst="rect">
              <a:avLst/>
            </a:prstGeom>
            <a:noFill/>
          </p:spPr>
          <p:txBody>
            <a:bodyPr wrap="square" rtlCol="0">
              <a:spAutoFit/>
            </a:bodyPr>
            <a:lstStyle/>
            <a:p>
              <a:r>
                <a:rPr lang="id-ID" sz="2000" dirty="0">
                  <a:latin typeface="Bakso Sapi" pitchFamily="50" charset="0"/>
                </a:rPr>
                <a:t>TOPIC 4</a:t>
              </a:r>
            </a:p>
          </p:txBody>
        </p:sp>
        <p:pic>
          <p:nvPicPr>
            <p:cNvPr id="71" name="Graphic 70" descr="Close">
              <a:extLst>
                <a:ext uri="{FF2B5EF4-FFF2-40B4-BE49-F238E27FC236}">
                  <a16:creationId xmlns:a16="http://schemas.microsoft.com/office/drawing/2014/main" id="{EF5F38B4-25A7-47CB-AADA-27244C93FE2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21945" y="-510886"/>
              <a:ext cx="266374" cy="266374"/>
            </a:xfrm>
            <a:prstGeom prst="rect">
              <a:avLst/>
            </a:prstGeom>
          </p:spPr>
        </p:pic>
      </p:grpSp>
      <p:grpSp>
        <p:nvGrpSpPr>
          <p:cNvPr id="8" name="Group 7">
            <a:extLst>
              <a:ext uri="{FF2B5EF4-FFF2-40B4-BE49-F238E27FC236}">
                <a16:creationId xmlns:a16="http://schemas.microsoft.com/office/drawing/2014/main" id="{49A6B4DC-0912-4375-9D2F-7BDEEAB0F8E8}"/>
              </a:ext>
            </a:extLst>
          </p:cNvPr>
          <p:cNvGrpSpPr/>
          <p:nvPr/>
        </p:nvGrpSpPr>
        <p:grpSpPr>
          <a:xfrm>
            <a:off x="8356016" y="493521"/>
            <a:ext cx="695056" cy="442451"/>
            <a:chOff x="8356016" y="493521"/>
            <a:chExt cx="695056" cy="442451"/>
          </a:xfrm>
        </p:grpSpPr>
        <p:sp>
          <p:nvSpPr>
            <p:cNvPr id="55" name="Parallelogram 54">
              <a:extLst>
                <a:ext uri="{FF2B5EF4-FFF2-40B4-BE49-F238E27FC236}">
                  <a16:creationId xmlns:a16="http://schemas.microsoft.com/office/drawing/2014/main" id="{C755129D-02FA-4B93-BF14-C66E7600F8CC}"/>
                </a:ext>
              </a:extLst>
            </p:cNvPr>
            <p:cNvSpPr/>
            <p:nvPr/>
          </p:nvSpPr>
          <p:spPr>
            <a:xfrm flipH="1">
              <a:off x="8356016" y="493521"/>
              <a:ext cx="695056" cy="442451"/>
            </a:xfrm>
            <a:prstGeom prst="parallelogram">
              <a:avLst>
                <a:gd name="adj" fmla="val 33612"/>
              </a:avLst>
            </a:prstGeom>
            <a:solidFill>
              <a:srgbClr val="F3F1A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56" name="Graphic 55" descr="Add">
              <a:extLst>
                <a:ext uri="{FF2B5EF4-FFF2-40B4-BE49-F238E27FC236}">
                  <a16:creationId xmlns:a16="http://schemas.microsoft.com/office/drawing/2014/main" id="{09EDF4B7-7BF7-468F-98FF-FC8165FD45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586175" y="588555"/>
              <a:ext cx="244176" cy="244176"/>
            </a:xfrm>
            <a:prstGeom prst="rect">
              <a:avLst/>
            </a:prstGeom>
          </p:spPr>
        </p:pic>
      </p:grpSp>
      <p:sp>
        <p:nvSpPr>
          <p:cNvPr id="39" name="Parallelogram 38">
            <a:extLst>
              <a:ext uri="{FF2B5EF4-FFF2-40B4-BE49-F238E27FC236}">
                <a16:creationId xmlns:a16="http://schemas.microsoft.com/office/drawing/2014/main" id="{67552433-1F84-48BE-A9FD-335769EFCD14}"/>
              </a:ext>
            </a:extLst>
          </p:cNvPr>
          <p:cNvSpPr/>
          <p:nvPr/>
        </p:nvSpPr>
        <p:spPr>
          <a:xfrm flipH="1">
            <a:off x="5989771" y="473661"/>
            <a:ext cx="695056" cy="442451"/>
          </a:xfrm>
          <a:prstGeom prst="parallelogram">
            <a:avLst>
              <a:gd name="adj" fmla="val 33612"/>
            </a:avLst>
          </a:prstGeom>
          <a:solidFill>
            <a:srgbClr val="99CAE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40" name="Graphic 39" descr="Add">
            <a:extLst>
              <a:ext uri="{FF2B5EF4-FFF2-40B4-BE49-F238E27FC236}">
                <a16:creationId xmlns:a16="http://schemas.microsoft.com/office/drawing/2014/main" id="{C4BF305C-B76A-4D59-BCC9-27AB544B25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19930" y="568695"/>
            <a:ext cx="244176" cy="244176"/>
          </a:xfrm>
          <a:prstGeom prst="rect">
            <a:avLst/>
          </a:prstGeom>
        </p:spPr>
      </p:pic>
      <p:grpSp>
        <p:nvGrpSpPr>
          <p:cNvPr id="5" name="Group 4">
            <a:extLst>
              <a:ext uri="{FF2B5EF4-FFF2-40B4-BE49-F238E27FC236}">
                <a16:creationId xmlns:a16="http://schemas.microsoft.com/office/drawing/2014/main" id="{4D4407A1-B408-4D94-8D80-754C95EBA822}"/>
              </a:ext>
            </a:extLst>
          </p:cNvPr>
          <p:cNvGrpSpPr/>
          <p:nvPr/>
        </p:nvGrpSpPr>
        <p:grpSpPr>
          <a:xfrm>
            <a:off x="639095" y="457199"/>
            <a:ext cx="11021261" cy="5722374"/>
            <a:chOff x="639095" y="457199"/>
            <a:chExt cx="11021261" cy="5722374"/>
          </a:xfrm>
        </p:grpSpPr>
        <p:sp>
          <p:nvSpPr>
            <p:cNvPr id="13" name="Freeform: Shape 12">
              <a:extLst>
                <a:ext uri="{FF2B5EF4-FFF2-40B4-BE49-F238E27FC236}">
                  <a16:creationId xmlns:a16="http://schemas.microsoft.com/office/drawing/2014/main" id="{0253887E-183E-4840-B336-0C1303061D3F}"/>
                </a:ext>
              </a:extLst>
            </p:cNvPr>
            <p:cNvSpPr/>
            <p:nvPr/>
          </p:nvSpPr>
          <p:spPr>
            <a:xfrm>
              <a:off x="639096" y="457199"/>
              <a:ext cx="10913807" cy="5722374"/>
            </a:xfrm>
            <a:custGeom>
              <a:avLst/>
              <a:gdLst>
                <a:gd name="connsiteX0" fmla="*/ 289689 w 10913807"/>
                <a:gd name="connsiteY0" fmla="*/ 0 h 5722374"/>
                <a:gd name="connsiteX1" fmla="*/ 2640801 w 10913807"/>
                <a:gd name="connsiteY1" fmla="*/ 7706 h 5722374"/>
                <a:gd name="connsiteX2" fmla="*/ 2911764 w 10913807"/>
                <a:gd name="connsiteY2" fmla="*/ 442451 h 5722374"/>
                <a:gd name="connsiteX3" fmla="*/ 10913807 w 10913807"/>
                <a:gd name="connsiteY3" fmla="*/ 442451 h 5722374"/>
                <a:gd name="connsiteX4" fmla="*/ 10913807 w 10913807"/>
                <a:gd name="connsiteY4" fmla="*/ 5722374 h 5722374"/>
                <a:gd name="connsiteX5" fmla="*/ 0 w 10913807"/>
                <a:gd name="connsiteY5" fmla="*/ 5722374 h 5722374"/>
                <a:gd name="connsiteX6" fmla="*/ 0 w 10913807"/>
                <a:gd name="connsiteY6" fmla="*/ 442451 h 5722374"/>
                <a:gd name="connsiteX7" fmla="*/ 289689 w 10913807"/>
                <a:gd name="connsiteY7" fmla="*/ 0 h 572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13807" h="5722374">
                  <a:moveTo>
                    <a:pt x="289689" y="0"/>
                  </a:moveTo>
                  <a:lnTo>
                    <a:pt x="2640801" y="7706"/>
                  </a:lnTo>
                  <a:cubicBezTo>
                    <a:pt x="2871067" y="15991"/>
                    <a:pt x="2807773" y="294967"/>
                    <a:pt x="2911764" y="442451"/>
                  </a:cubicBezTo>
                  <a:lnTo>
                    <a:pt x="10913807" y="442451"/>
                  </a:lnTo>
                  <a:lnTo>
                    <a:pt x="10913807" y="5722374"/>
                  </a:lnTo>
                  <a:lnTo>
                    <a:pt x="0" y="5722374"/>
                  </a:lnTo>
                  <a:lnTo>
                    <a:pt x="0" y="442451"/>
                  </a:lnTo>
                  <a:cubicBezTo>
                    <a:pt x="123799" y="294967"/>
                    <a:pt x="47043" y="3314"/>
                    <a:pt x="289689" y="0"/>
                  </a:cubicBezTo>
                  <a:close/>
                </a:path>
              </a:pathLst>
            </a:custGeom>
            <a:solidFill>
              <a:srgbClr val="DABDDB"/>
            </a:solidFill>
            <a:ln w="285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32" name="Group 31">
              <a:extLst>
                <a:ext uri="{FF2B5EF4-FFF2-40B4-BE49-F238E27FC236}">
                  <a16:creationId xmlns:a16="http://schemas.microsoft.com/office/drawing/2014/main" id="{F920FC28-8655-4677-9AB7-48E15EF2D84D}"/>
                </a:ext>
              </a:extLst>
            </p:cNvPr>
            <p:cNvGrpSpPr/>
            <p:nvPr/>
          </p:nvGrpSpPr>
          <p:grpSpPr>
            <a:xfrm>
              <a:off x="639096" y="1013468"/>
              <a:ext cx="10913807" cy="4821275"/>
              <a:chOff x="639096" y="1013468"/>
              <a:chExt cx="10913807" cy="4821275"/>
            </a:xfrm>
          </p:grpSpPr>
          <p:sp>
            <p:nvSpPr>
              <p:cNvPr id="14" name="Rectangle 13">
                <a:extLst>
                  <a:ext uri="{FF2B5EF4-FFF2-40B4-BE49-F238E27FC236}">
                    <a16:creationId xmlns:a16="http://schemas.microsoft.com/office/drawing/2014/main" id="{BF1214D7-6381-4797-A5B5-2E3C757B869C}"/>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Rounded Corners 14">
                <a:extLst>
                  <a:ext uri="{FF2B5EF4-FFF2-40B4-BE49-F238E27FC236}">
                    <a16:creationId xmlns:a16="http://schemas.microsoft.com/office/drawing/2014/main" id="{21E46705-A3F6-4D0A-B7DB-30830FAE27B6}"/>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Freeform: Shape 21">
                <a:extLst>
                  <a:ext uri="{FF2B5EF4-FFF2-40B4-BE49-F238E27FC236}">
                    <a16:creationId xmlns:a16="http://schemas.microsoft.com/office/drawing/2014/main" id="{660BD48C-27F8-47A5-9D18-89BF787AA1AE}"/>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23" name="Freeform: Shape 22">
                <a:extLst>
                  <a:ext uri="{FF2B5EF4-FFF2-40B4-BE49-F238E27FC236}">
                    <a16:creationId xmlns:a16="http://schemas.microsoft.com/office/drawing/2014/main" id="{9ED77349-7229-4DBB-A10F-939BF5522BFE}"/>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26" name="Heart 25">
                <a:extLst>
                  <a:ext uri="{FF2B5EF4-FFF2-40B4-BE49-F238E27FC236}">
                    <a16:creationId xmlns:a16="http://schemas.microsoft.com/office/drawing/2014/main" id="{31F1644A-9172-4CD1-ADAD-306D99E627D6}"/>
                  </a:ext>
                </a:extLst>
              </p:cNvPr>
              <p:cNvSpPr/>
              <p:nvPr/>
            </p:nvSpPr>
            <p:spPr>
              <a:xfrm>
                <a:off x="11015867" y="1013468"/>
                <a:ext cx="377828" cy="307266"/>
              </a:xfrm>
              <a:prstGeom prst="heart">
                <a:avLst/>
              </a:prstGeom>
              <a:solidFill>
                <a:srgbClr val="7030A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9" name="TextBox 28">
              <a:extLst>
                <a:ext uri="{FF2B5EF4-FFF2-40B4-BE49-F238E27FC236}">
                  <a16:creationId xmlns:a16="http://schemas.microsoft.com/office/drawing/2014/main" id="{504C9B85-6D24-47CD-90E4-A5457961C37B}"/>
                </a:ext>
              </a:extLst>
            </p:cNvPr>
            <p:cNvSpPr txBox="1"/>
            <p:nvPr/>
          </p:nvSpPr>
          <p:spPr>
            <a:xfrm>
              <a:off x="1039982" y="501264"/>
              <a:ext cx="2305050" cy="400110"/>
            </a:xfrm>
            <a:prstGeom prst="rect">
              <a:avLst/>
            </a:prstGeom>
            <a:noFill/>
          </p:spPr>
          <p:txBody>
            <a:bodyPr wrap="square" rtlCol="0">
              <a:spAutoFit/>
            </a:bodyPr>
            <a:lstStyle/>
            <a:p>
              <a:r>
                <a:rPr lang="id-ID" sz="2000" dirty="0">
                  <a:latin typeface="Bakso Sapi" pitchFamily="50" charset="0"/>
                </a:rPr>
                <a:t>TOPIC 1</a:t>
              </a:r>
            </a:p>
          </p:txBody>
        </p:sp>
        <p:sp>
          <p:nvSpPr>
            <p:cNvPr id="30" name="TextBox 29">
              <a:extLst>
                <a:ext uri="{FF2B5EF4-FFF2-40B4-BE49-F238E27FC236}">
                  <a16:creationId xmlns:a16="http://schemas.microsoft.com/office/drawing/2014/main" id="{2C6F5A37-B80F-4CE3-9B28-1BABF2376587}"/>
                </a:ext>
              </a:extLst>
            </p:cNvPr>
            <p:cNvSpPr txBox="1"/>
            <p:nvPr/>
          </p:nvSpPr>
          <p:spPr>
            <a:xfrm>
              <a:off x="1427828" y="945439"/>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sp>
          <p:nvSpPr>
            <p:cNvPr id="24" name="Freeform: Shape 23">
              <a:extLst>
                <a:ext uri="{FF2B5EF4-FFF2-40B4-BE49-F238E27FC236}">
                  <a16:creationId xmlns:a16="http://schemas.microsoft.com/office/drawing/2014/main" id="{D5CD787F-16F6-4367-A284-6E10D43080ED}"/>
                </a:ext>
              </a:extLst>
            </p:cNvPr>
            <p:cNvSpPr/>
            <p:nvPr/>
          </p:nvSpPr>
          <p:spPr>
            <a:xfrm>
              <a:off x="639096" y="457199"/>
              <a:ext cx="10913807" cy="5720141"/>
            </a:xfrm>
            <a:custGeom>
              <a:avLst/>
              <a:gdLst>
                <a:gd name="connsiteX0" fmla="*/ 2729252 w 10913807"/>
                <a:gd name="connsiteY0" fmla="*/ 0 h 5720141"/>
                <a:gd name="connsiteX1" fmla="*/ 5080364 w 10913807"/>
                <a:gd name="connsiteY1" fmla="*/ 7706 h 5720141"/>
                <a:gd name="connsiteX2" fmla="*/ 5319272 w 10913807"/>
                <a:gd name="connsiteY2" fmla="*/ 381767 h 5720141"/>
                <a:gd name="connsiteX3" fmla="*/ 5350148 w 10913807"/>
                <a:gd name="connsiteY3" fmla="*/ 440218 h 5720141"/>
                <a:gd name="connsiteX4" fmla="*/ 10913807 w 10913807"/>
                <a:gd name="connsiteY4" fmla="*/ 440218 h 5720141"/>
                <a:gd name="connsiteX5" fmla="*/ 10913807 w 10913807"/>
                <a:gd name="connsiteY5" fmla="*/ 5720141 h 5720141"/>
                <a:gd name="connsiteX6" fmla="*/ 0 w 10913807"/>
                <a:gd name="connsiteY6" fmla="*/ 5720141 h 5720141"/>
                <a:gd name="connsiteX7" fmla="*/ 0 w 10913807"/>
                <a:gd name="connsiteY7" fmla="*/ 440218 h 5720141"/>
                <a:gd name="connsiteX8" fmla="*/ 2440951 w 10913807"/>
                <a:gd name="connsiteY8" fmla="*/ 440218 h 5720141"/>
                <a:gd name="connsiteX9" fmla="*/ 2477602 w 10913807"/>
                <a:gd name="connsiteY9" fmla="*/ 381232 h 5720141"/>
                <a:gd name="connsiteX10" fmla="*/ 2729252 w 10913807"/>
                <a:gd name="connsiteY10" fmla="*/ 0 h 5720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13807" h="5720141">
                  <a:moveTo>
                    <a:pt x="2729252" y="0"/>
                  </a:moveTo>
                  <a:lnTo>
                    <a:pt x="5080364" y="7706"/>
                  </a:lnTo>
                  <a:cubicBezTo>
                    <a:pt x="5281847" y="14955"/>
                    <a:pt x="5258573" y="229453"/>
                    <a:pt x="5319272" y="381767"/>
                  </a:cubicBezTo>
                  <a:lnTo>
                    <a:pt x="5350148" y="440218"/>
                  </a:lnTo>
                  <a:lnTo>
                    <a:pt x="10913807" y="440218"/>
                  </a:lnTo>
                  <a:lnTo>
                    <a:pt x="10913807" y="5720141"/>
                  </a:lnTo>
                  <a:lnTo>
                    <a:pt x="0" y="5720141"/>
                  </a:lnTo>
                  <a:lnTo>
                    <a:pt x="0" y="440218"/>
                  </a:lnTo>
                  <a:lnTo>
                    <a:pt x="2440951" y="440218"/>
                  </a:lnTo>
                  <a:lnTo>
                    <a:pt x="2477602" y="381232"/>
                  </a:lnTo>
                  <a:cubicBezTo>
                    <a:pt x="2549164" y="226560"/>
                    <a:pt x="2516937" y="2900"/>
                    <a:pt x="2729252" y="0"/>
                  </a:cubicBezTo>
                  <a:close/>
                </a:path>
              </a:pathLst>
            </a:custGeom>
            <a:solidFill>
              <a:srgbClr val="99CAE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27" name="Group 26">
              <a:extLst>
                <a:ext uri="{FF2B5EF4-FFF2-40B4-BE49-F238E27FC236}">
                  <a16:creationId xmlns:a16="http://schemas.microsoft.com/office/drawing/2014/main" id="{A165E7CA-CAB2-4689-B0CF-DBAE81BE14F5}"/>
                </a:ext>
              </a:extLst>
            </p:cNvPr>
            <p:cNvGrpSpPr/>
            <p:nvPr/>
          </p:nvGrpSpPr>
          <p:grpSpPr>
            <a:xfrm>
              <a:off x="639095" y="1020971"/>
              <a:ext cx="10913807" cy="4821275"/>
              <a:chOff x="639096" y="1013468"/>
              <a:chExt cx="10913807" cy="4821275"/>
            </a:xfrm>
          </p:grpSpPr>
          <p:sp>
            <p:nvSpPr>
              <p:cNvPr id="38" name="Rectangle 37">
                <a:extLst>
                  <a:ext uri="{FF2B5EF4-FFF2-40B4-BE49-F238E27FC236}">
                    <a16:creationId xmlns:a16="http://schemas.microsoft.com/office/drawing/2014/main" id="{C5EBCA24-DF1F-448E-92A6-2F65C8866729}"/>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Rounded Corners 40">
                <a:extLst>
                  <a:ext uri="{FF2B5EF4-FFF2-40B4-BE49-F238E27FC236}">
                    <a16:creationId xmlns:a16="http://schemas.microsoft.com/office/drawing/2014/main" id="{DA7963E4-C796-49BF-875D-FD3C96DB38E2}"/>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Freeform: Shape 41">
                <a:extLst>
                  <a:ext uri="{FF2B5EF4-FFF2-40B4-BE49-F238E27FC236}">
                    <a16:creationId xmlns:a16="http://schemas.microsoft.com/office/drawing/2014/main" id="{AE0F9BBF-684A-4613-B241-5FED4416F90E}"/>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43" name="Freeform: Shape 42">
                <a:extLst>
                  <a:ext uri="{FF2B5EF4-FFF2-40B4-BE49-F238E27FC236}">
                    <a16:creationId xmlns:a16="http://schemas.microsoft.com/office/drawing/2014/main" id="{AD993BE5-19B3-49A5-8C6D-74F5781A472E}"/>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44" name="Heart 43">
                <a:extLst>
                  <a:ext uri="{FF2B5EF4-FFF2-40B4-BE49-F238E27FC236}">
                    <a16:creationId xmlns:a16="http://schemas.microsoft.com/office/drawing/2014/main" id="{7AA45A73-570C-4E65-B9DC-581D2D56CC36}"/>
                  </a:ext>
                </a:extLst>
              </p:cNvPr>
              <p:cNvSpPr/>
              <p:nvPr/>
            </p:nvSpPr>
            <p:spPr>
              <a:xfrm>
                <a:off x="11015867" y="1013468"/>
                <a:ext cx="377828" cy="307266"/>
              </a:xfrm>
              <a:prstGeom prst="heart">
                <a:avLst/>
              </a:prstGeom>
              <a:solidFill>
                <a:srgbClr val="00B0F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8" name="TextBox 27">
              <a:extLst>
                <a:ext uri="{FF2B5EF4-FFF2-40B4-BE49-F238E27FC236}">
                  <a16:creationId xmlns:a16="http://schemas.microsoft.com/office/drawing/2014/main" id="{1B4D799E-DE87-4FCA-AE51-EC43E6A2B21B}"/>
                </a:ext>
              </a:extLst>
            </p:cNvPr>
            <p:cNvSpPr txBox="1"/>
            <p:nvPr/>
          </p:nvSpPr>
          <p:spPr>
            <a:xfrm>
              <a:off x="3345031" y="485117"/>
              <a:ext cx="2305050" cy="400110"/>
            </a:xfrm>
            <a:prstGeom prst="rect">
              <a:avLst/>
            </a:prstGeom>
            <a:noFill/>
          </p:spPr>
          <p:txBody>
            <a:bodyPr wrap="square" rtlCol="0">
              <a:spAutoFit/>
            </a:bodyPr>
            <a:lstStyle/>
            <a:p>
              <a:r>
                <a:rPr lang="id-ID" sz="2000" dirty="0">
                  <a:latin typeface="Bakso Sapi" pitchFamily="50" charset="0"/>
                </a:rPr>
                <a:t>TOPIC 2</a:t>
              </a:r>
            </a:p>
          </p:txBody>
        </p:sp>
        <p:sp>
          <p:nvSpPr>
            <p:cNvPr id="31" name="TextBox 30">
              <a:extLst>
                <a:ext uri="{FF2B5EF4-FFF2-40B4-BE49-F238E27FC236}">
                  <a16:creationId xmlns:a16="http://schemas.microsoft.com/office/drawing/2014/main" id="{FF62D700-F46E-4EDB-B2E4-6727933E07FD}"/>
                </a:ext>
              </a:extLst>
            </p:cNvPr>
            <p:cNvSpPr txBox="1"/>
            <p:nvPr/>
          </p:nvSpPr>
          <p:spPr>
            <a:xfrm>
              <a:off x="1427827" y="952942"/>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pic>
          <p:nvPicPr>
            <p:cNvPr id="34" name="Graphic 33" descr="Close">
              <a:extLst>
                <a:ext uri="{FF2B5EF4-FFF2-40B4-BE49-F238E27FC236}">
                  <a16:creationId xmlns:a16="http://schemas.microsoft.com/office/drawing/2014/main" id="{6A9FC02E-C5E6-429E-871B-B61311FA22B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6894" y="610736"/>
              <a:ext cx="266374" cy="266374"/>
            </a:xfrm>
            <a:prstGeom prst="rect">
              <a:avLst/>
            </a:prstGeom>
          </p:spPr>
        </p:pic>
        <p:graphicFrame>
          <p:nvGraphicFramePr>
            <p:cNvPr id="18" name="Chart 17">
              <a:extLst>
                <a:ext uri="{FF2B5EF4-FFF2-40B4-BE49-F238E27FC236}">
                  <a16:creationId xmlns:a16="http://schemas.microsoft.com/office/drawing/2014/main" id="{070EBBAD-8058-4EA2-B5DD-5094F57CD6D0}"/>
                </a:ext>
              </a:extLst>
            </p:cNvPr>
            <p:cNvGraphicFramePr/>
            <p:nvPr>
              <p:extLst>
                <p:ext uri="{D42A27DB-BD31-4B8C-83A1-F6EECF244321}">
                  <p14:modId xmlns:p14="http://schemas.microsoft.com/office/powerpoint/2010/main" val="843469811"/>
                </p:ext>
              </p:extLst>
            </p:nvPr>
          </p:nvGraphicFramePr>
          <p:xfrm>
            <a:off x="1222375" y="1837411"/>
            <a:ext cx="4921250" cy="3753822"/>
          </p:xfrm>
          <a:graphic>
            <a:graphicData uri="http://schemas.openxmlformats.org/drawingml/2006/chart">
              <c:chart xmlns:c="http://schemas.openxmlformats.org/drawingml/2006/chart" xmlns:r="http://schemas.openxmlformats.org/officeDocument/2006/relationships" r:id="rId7"/>
            </a:graphicData>
          </a:graphic>
        </p:graphicFrame>
        <p:sp>
          <p:nvSpPr>
            <p:cNvPr id="47" name="Rectangle: Rounded Corners 46">
              <a:extLst>
                <a:ext uri="{FF2B5EF4-FFF2-40B4-BE49-F238E27FC236}">
                  <a16:creationId xmlns:a16="http://schemas.microsoft.com/office/drawing/2014/main" id="{E7C90C41-35D8-447B-B117-A02D5FF52459}"/>
                </a:ext>
              </a:extLst>
            </p:cNvPr>
            <p:cNvSpPr/>
            <p:nvPr/>
          </p:nvSpPr>
          <p:spPr>
            <a:xfrm>
              <a:off x="5650081" y="2804499"/>
              <a:ext cx="6010275" cy="1025540"/>
            </a:xfrm>
            <a:prstGeom prst="roundRect">
              <a:avLst>
                <a:gd name="adj" fmla="val 5000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5400" dirty="0">
                  <a:ln>
                    <a:solidFill>
                      <a:schemeClr val="tx1"/>
                    </a:solidFill>
                  </a:ln>
                  <a:solidFill>
                    <a:srgbClr val="F3F1A1"/>
                  </a:solidFill>
                  <a:latin typeface="Bakso Sapi" pitchFamily="50" charset="0"/>
                </a:rPr>
                <a:t>S</a:t>
              </a:r>
              <a:r>
                <a:rPr lang="id-ID" sz="5400" dirty="0">
                  <a:ln>
                    <a:solidFill>
                      <a:schemeClr val="tx1"/>
                    </a:solidFill>
                  </a:ln>
                  <a:solidFill>
                    <a:srgbClr val="F6D19A"/>
                  </a:solidFill>
                  <a:latin typeface="Bakso Sapi" pitchFamily="50" charset="0"/>
                </a:rPr>
                <a:t>U</a:t>
              </a:r>
              <a:r>
                <a:rPr lang="id-ID" sz="5400" dirty="0">
                  <a:ln>
                    <a:solidFill>
                      <a:schemeClr val="tx1"/>
                    </a:solidFill>
                  </a:ln>
                  <a:solidFill>
                    <a:srgbClr val="F8B1AA"/>
                  </a:solidFill>
                  <a:latin typeface="Bakso Sapi" pitchFamily="50" charset="0"/>
                </a:rPr>
                <a:t>B</a:t>
              </a:r>
              <a:r>
                <a:rPr lang="id-ID" sz="5400" dirty="0">
                  <a:ln>
                    <a:solidFill>
                      <a:schemeClr val="tx1"/>
                    </a:solidFill>
                  </a:ln>
                  <a:solidFill>
                    <a:srgbClr val="B6B4DA"/>
                  </a:solidFill>
                  <a:latin typeface="Bakso Sapi" pitchFamily="50" charset="0"/>
                </a:rPr>
                <a:t>T</a:t>
              </a:r>
              <a:r>
                <a:rPr lang="id-ID" sz="5400" dirty="0">
                  <a:ln>
                    <a:solidFill>
                      <a:schemeClr val="tx1"/>
                    </a:solidFill>
                  </a:ln>
                  <a:solidFill>
                    <a:srgbClr val="99CAEC"/>
                  </a:solidFill>
                  <a:latin typeface="Bakso Sapi" pitchFamily="50" charset="0"/>
                </a:rPr>
                <a:t>I</a:t>
              </a:r>
              <a:r>
                <a:rPr lang="id-ID" sz="5400" dirty="0">
                  <a:ln>
                    <a:solidFill>
                      <a:schemeClr val="tx1"/>
                    </a:solidFill>
                  </a:ln>
                  <a:solidFill>
                    <a:srgbClr val="D4E48F"/>
                  </a:solidFill>
                  <a:latin typeface="Bakso Sapi" pitchFamily="50" charset="0"/>
                </a:rPr>
                <a:t>T</a:t>
              </a:r>
              <a:r>
                <a:rPr lang="id-ID" sz="5400" dirty="0">
                  <a:ln>
                    <a:solidFill>
                      <a:schemeClr val="tx1"/>
                    </a:solidFill>
                  </a:ln>
                  <a:solidFill>
                    <a:srgbClr val="F3F1A1"/>
                  </a:solidFill>
                  <a:latin typeface="Bakso Sapi" pitchFamily="50" charset="0"/>
                </a:rPr>
                <a:t>T</a:t>
              </a:r>
              <a:r>
                <a:rPr lang="id-ID" sz="5400" dirty="0">
                  <a:ln>
                    <a:solidFill>
                      <a:schemeClr val="tx1"/>
                    </a:solidFill>
                  </a:ln>
                  <a:solidFill>
                    <a:srgbClr val="FDCC8B"/>
                  </a:solidFill>
                  <a:latin typeface="Bakso Sapi" pitchFamily="50" charset="0"/>
                </a:rPr>
                <a:t>L</a:t>
              </a:r>
              <a:r>
                <a:rPr lang="id-ID" sz="5400" dirty="0">
                  <a:ln>
                    <a:solidFill>
                      <a:schemeClr val="tx1"/>
                    </a:solidFill>
                  </a:ln>
                  <a:solidFill>
                    <a:srgbClr val="F8B1AA"/>
                  </a:solidFill>
                  <a:latin typeface="Bakso Sapi" pitchFamily="50" charset="0"/>
                </a:rPr>
                <a:t>E</a:t>
              </a:r>
              <a:endParaRPr lang="id-ID" sz="1600" dirty="0">
                <a:ln>
                  <a:solidFill>
                    <a:schemeClr val="tx1"/>
                  </a:solidFill>
                </a:ln>
                <a:solidFill>
                  <a:srgbClr val="F8B1AA"/>
                </a:solidFill>
                <a:latin typeface="Bakso Sapi" pitchFamily="50" charset="0"/>
              </a:endParaRPr>
            </a:p>
          </p:txBody>
        </p:sp>
      </p:grpSp>
      <p:sp>
        <p:nvSpPr>
          <p:cNvPr id="36" name="Freeform: Shape 35">
            <a:extLst>
              <a:ext uri="{FF2B5EF4-FFF2-40B4-BE49-F238E27FC236}">
                <a16:creationId xmlns:a16="http://schemas.microsoft.com/office/drawing/2014/main" id="{A69F6F51-B882-4B60-AAEC-42F12A7A7636}"/>
              </a:ext>
            </a:extLst>
          </p:cNvPr>
          <p:cNvSpPr/>
          <p:nvPr/>
        </p:nvSpPr>
        <p:spPr>
          <a:xfrm>
            <a:off x="639095" y="454257"/>
            <a:ext cx="10913807" cy="5726835"/>
          </a:xfrm>
          <a:custGeom>
            <a:avLst/>
            <a:gdLst>
              <a:gd name="connsiteX0" fmla="*/ 5094846 w 10913807"/>
              <a:gd name="connsiteY0" fmla="*/ 0 h 5726835"/>
              <a:gd name="connsiteX1" fmla="*/ 7445958 w 10913807"/>
              <a:gd name="connsiteY1" fmla="*/ 7706 h 5726835"/>
              <a:gd name="connsiteX2" fmla="*/ 7684866 w 10913807"/>
              <a:gd name="connsiteY2" fmla="*/ 381767 h 5726835"/>
              <a:gd name="connsiteX3" fmla="*/ 7708551 w 10913807"/>
              <a:gd name="connsiteY3" fmla="*/ 426605 h 5726835"/>
              <a:gd name="connsiteX4" fmla="*/ 10913807 w 10913807"/>
              <a:gd name="connsiteY4" fmla="*/ 426605 h 5726835"/>
              <a:gd name="connsiteX5" fmla="*/ 10913807 w 10913807"/>
              <a:gd name="connsiteY5" fmla="*/ 5726835 h 5726835"/>
              <a:gd name="connsiteX6" fmla="*/ 0 w 10913807"/>
              <a:gd name="connsiteY6" fmla="*/ 5726835 h 5726835"/>
              <a:gd name="connsiteX7" fmla="*/ 0 w 10913807"/>
              <a:gd name="connsiteY7" fmla="*/ 426605 h 5726835"/>
              <a:gd name="connsiteX8" fmla="*/ 4815003 w 10913807"/>
              <a:gd name="connsiteY8" fmla="*/ 426605 h 5726835"/>
              <a:gd name="connsiteX9" fmla="*/ 4843197 w 10913807"/>
              <a:gd name="connsiteY9" fmla="*/ 381232 h 5726835"/>
              <a:gd name="connsiteX10" fmla="*/ 5094846 w 10913807"/>
              <a:gd name="connsiteY10" fmla="*/ 0 h 5726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13807" h="5726835">
                <a:moveTo>
                  <a:pt x="5094846" y="0"/>
                </a:moveTo>
                <a:lnTo>
                  <a:pt x="7445958" y="7706"/>
                </a:lnTo>
                <a:cubicBezTo>
                  <a:pt x="7647441" y="14955"/>
                  <a:pt x="7624167" y="229453"/>
                  <a:pt x="7684866" y="381767"/>
                </a:cubicBezTo>
                <a:lnTo>
                  <a:pt x="7708551" y="426605"/>
                </a:lnTo>
                <a:lnTo>
                  <a:pt x="10913807" y="426605"/>
                </a:lnTo>
                <a:lnTo>
                  <a:pt x="10913807" y="5726835"/>
                </a:lnTo>
                <a:lnTo>
                  <a:pt x="0" y="5726835"/>
                </a:lnTo>
                <a:lnTo>
                  <a:pt x="0" y="426605"/>
                </a:lnTo>
                <a:lnTo>
                  <a:pt x="4815003" y="426605"/>
                </a:lnTo>
                <a:lnTo>
                  <a:pt x="4843197" y="381232"/>
                </a:lnTo>
                <a:cubicBezTo>
                  <a:pt x="4914758" y="226559"/>
                  <a:pt x="4882531" y="2900"/>
                  <a:pt x="5094846" y="0"/>
                </a:cubicBezTo>
                <a:close/>
              </a:path>
            </a:pathLst>
          </a:custGeom>
          <a:solidFill>
            <a:srgbClr val="F3F1A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37" name="TextBox 36">
            <a:extLst>
              <a:ext uri="{FF2B5EF4-FFF2-40B4-BE49-F238E27FC236}">
                <a16:creationId xmlns:a16="http://schemas.microsoft.com/office/drawing/2014/main" id="{00968E97-C615-4168-BC7A-14BDA2CC3D86}"/>
              </a:ext>
            </a:extLst>
          </p:cNvPr>
          <p:cNvSpPr txBox="1"/>
          <p:nvPr/>
        </p:nvSpPr>
        <p:spPr>
          <a:xfrm>
            <a:off x="5650081" y="485117"/>
            <a:ext cx="2305050" cy="400110"/>
          </a:xfrm>
          <a:prstGeom prst="rect">
            <a:avLst/>
          </a:prstGeom>
          <a:noFill/>
        </p:spPr>
        <p:txBody>
          <a:bodyPr wrap="square" rtlCol="0">
            <a:spAutoFit/>
          </a:bodyPr>
          <a:lstStyle/>
          <a:p>
            <a:r>
              <a:rPr lang="id-ID" sz="2000" dirty="0">
                <a:latin typeface="Bakso Sapi" pitchFamily="50" charset="0"/>
              </a:rPr>
              <a:t>TOPIC 3</a:t>
            </a:r>
          </a:p>
        </p:txBody>
      </p:sp>
      <p:pic>
        <p:nvPicPr>
          <p:cNvPr id="45" name="Graphic 44" descr="Close">
            <a:extLst>
              <a:ext uri="{FF2B5EF4-FFF2-40B4-BE49-F238E27FC236}">
                <a16:creationId xmlns:a16="http://schemas.microsoft.com/office/drawing/2014/main" id="{52EF7520-DAC3-491A-8D5C-52B85D276C8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21944" y="610736"/>
            <a:ext cx="266374" cy="266374"/>
          </a:xfrm>
          <a:prstGeom prst="rect">
            <a:avLst/>
          </a:prstGeom>
        </p:spPr>
      </p:pic>
      <p:grpSp>
        <p:nvGrpSpPr>
          <p:cNvPr id="46" name="Group 45">
            <a:extLst>
              <a:ext uri="{FF2B5EF4-FFF2-40B4-BE49-F238E27FC236}">
                <a16:creationId xmlns:a16="http://schemas.microsoft.com/office/drawing/2014/main" id="{41825491-01CB-4BF6-887E-244CE8533E47}"/>
              </a:ext>
            </a:extLst>
          </p:cNvPr>
          <p:cNvGrpSpPr/>
          <p:nvPr/>
        </p:nvGrpSpPr>
        <p:grpSpPr>
          <a:xfrm>
            <a:off x="639095" y="952942"/>
            <a:ext cx="10913807" cy="4889304"/>
            <a:chOff x="639095" y="952942"/>
            <a:chExt cx="10913807" cy="4889304"/>
          </a:xfrm>
        </p:grpSpPr>
        <p:grpSp>
          <p:nvGrpSpPr>
            <p:cNvPr id="48" name="Group 47">
              <a:extLst>
                <a:ext uri="{FF2B5EF4-FFF2-40B4-BE49-F238E27FC236}">
                  <a16:creationId xmlns:a16="http://schemas.microsoft.com/office/drawing/2014/main" id="{2C39F9A5-01B6-4F58-8D96-B2E5B95153F4}"/>
                </a:ext>
              </a:extLst>
            </p:cNvPr>
            <p:cNvGrpSpPr/>
            <p:nvPr/>
          </p:nvGrpSpPr>
          <p:grpSpPr>
            <a:xfrm>
              <a:off x="639095" y="1020971"/>
              <a:ext cx="10913807" cy="4821275"/>
              <a:chOff x="639096" y="1013468"/>
              <a:chExt cx="10913807" cy="4821275"/>
            </a:xfrm>
          </p:grpSpPr>
          <p:sp>
            <p:nvSpPr>
              <p:cNvPr id="50" name="Rectangle 49">
                <a:extLst>
                  <a:ext uri="{FF2B5EF4-FFF2-40B4-BE49-F238E27FC236}">
                    <a16:creationId xmlns:a16="http://schemas.microsoft.com/office/drawing/2014/main" id="{ABFCE680-9CFD-4019-B578-A0943B15DEBE}"/>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 name="Rectangle: Rounded Corners 50">
                <a:extLst>
                  <a:ext uri="{FF2B5EF4-FFF2-40B4-BE49-F238E27FC236}">
                    <a16:creationId xmlns:a16="http://schemas.microsoft.com/office/drawing/2014/main" id="{08D5E5A1-B8F9-4020-AC8A-303E7BFEB6F2}"/>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Freeform: Shape 51">
                <a:extLst>
                  <a:ext uri="{FF2B5EF4-FFF2-40B4-BE49-F238E27FC236}">
                    <a16:creationId xmlns:a16="http://schemas.microsoft.com/office/drawing/2014/main" id="{227CBE4E-A162-4243-8A4D-FD07BE7D8099}"/>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53" name="Freeform: Shape 52">
                <a:extLst>
                  <a:ext uri="{FF2B5EF4-FFF2-40B4-BE49-F238E27FC236}">
                    <a16:creationId xmlns:a16="http://schemas.microsoft.com/office/drawing/2014/main" id="{2B4352E5-15B1-4E3B-92F5-92E1AFDCDBA9}"/>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54" name="Heart 53">
                <a:extLst>
                  <a:ext uri="{FF2B5EF4-FFF2-40B4-BE49-F238E27FC236}">
                    <a16:creationId xmlns:a16="http://schemas.microsoft.com/office/drawing/2014/main" id="{2B416752-FF94-43B1-8CCC-E564C1307C9C}"/>
                  </a:ext>
                </a:extLst>
              </p:cNvPr>
              <p:cNvSpPr/>
              <p:nvPr/>
            </p:nvSpPr>
            <p:spPr>
              <a:xfrm>
                <a:off x="11015867" y="1013468"/>
                <a:ext cx="377828" cy="307266"/>
              </a:xfrm>
              <a:prstGeom prst="heart">
                <a:avLst/>
              </a:prstGeom>
              <a:solidFill>
                <a:srgbClr val="F6D19A"/>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9" name="TextBox 48">
              <a:extLst>
                <a:ext uri="{FF2B5EF4-FFF2-40B4-BE49-F238E27FC236}">
                  <a16:creationId xmlns:a16="http://schemas.microsoft.com/office/drawing/2014/main" id="{39EC82C5-3F0B-4772-96B4-BBB62815A929}"/>
                </a:ext>
              </a:extLst>
            </p:cNvPr>
            <p:cNvSpPr txBox="1"/>
            <p:nvPr/>
          </p:nvSpPr>
          <p:spPr>
            <a:xfrm>
              <a:off x="1427827" y="952942"/>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grpSp>
      <p:grpSp>
        <p:nvGrpSpPr>
          <p:cNvPr id="20" name="Group 19">
            <a:extLst>
              <a:ext uri="{FF2B5EF4-FFF2-40B4-BE49-F238E27FC236}">
                <a16:creationId xmlns:a16="http://schemas.microsoft.com/office/drawing/2014/main" id="{1907545A-E0BB-4C2F-A2B1-588C13234655}"/>
              </a:ext>
            </a:extLst>
          </p:cNvPr>
          <p:cNvGrpSpPr/>
          <p:nvPr/>
        </p:nvGrpSpPr>
        <p:grpSpPr>
          <a:xfrm>
            <a:off x="1039982" y="1838544"/>
            <a:ext cx="3055343" cy="1491405"/>
            <a:chOff x="1039982" y="4016076"/>
            <a:chExt cx="3055343" cy="1491405"/>
          </a:xfrm>
        </p:grpSpPr>
        <p:pic>
          <p:nvPicPr>
            <p:cNvPr id="57" name="Picture 56">
              <a:extLst>
                <a:ext uri="{FF2B5EF4-FFF2-40B4-BE49-F238E27FC236}">
                  <a16:creationId xmlns:a16="http://schemas.microsoft.com/office/drawing/2014/main" id="{017D9D0B-C7CE-44AA-B8C9-BEB88A83DEAD}"/>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4747" b="37892" l="10000" r="90000">
                          <a14:foregroundMark x1="28750" y1="32813" x2="35156" y2="36406"/>
                          <a14:foregroundMark x1="35156" y1="36406" x2="42500" y2="36250"/>
                          <a14:foregroundMark x1="42500" y1="36250" x2="46250" y2="36563"/>
                          <a14:foregroundMark x1="29375" y1="34063" x2="31094" y2="35469"/>
                          <a14:foregroundMark x1="27344" y1="33281" x2="26875" y2="31719"/>
                          <a14:foregroundMark x1="46563" y1="31875" x2="53438" y2="35156"/>
                          <a14:foregroundMark x1="53438" y1="35156" x2="68750" y2="33438"/>
                          <a14:foregroundMark x1="68750" y1="33438" x2="73750" y2="28281"/>
                          <a14:foregroundMark x1="73750" y1="28281" x2="73281" y2="24688"/>
                          <a14:foregroundMark x1="74063" y1="30156" x2="71406" y2="33594"/>
                          <a14:foregroundMark x1="47969" y1="35469" x2="52969" y2="36406"/>
                          <a14:foregroundMark x1="26563" y1="31719" x2="30625" y2="35625"/>
                          <a14:foregroundMark x1="27969" y1="34219" x2="27969" y2="34219"/>
                        </a14:backgroundRemoval>
                      </a14:imgEffect>
                    </a14:imgLayer>
                  </a14:imgProps>
                </a:ext>
                <a:ext uri="{28A0092B-C50C-407E-A947-70E740481C1C}">
                  <a14:useLocalDpi xmlns:a14="http://schemas.microsoft.com/office/drawing/2010/main" val="0"/>
                </a:ext>
              </a:extLst>
            </a:blip>
            <a:srcRect l="20174" t="11854" r="20555" b="59215"/>
            <a:stretch/>
          </p:blipFill>
          <p:spPr>
            <a:xfrm>
              <a:off x="1039982" y="4016076"/>
              <a:ext cx="3055343" cy="1491405"/>
            </a:xfrm>
            <a:prstGeom prst="rect">
              <a:avLst/>
            </a:prstGeom>
          </p:spPr>
        </p:pic>
        <p:sp>
          <p:nvSpPr>
            <p:cNvPr id="19" name="TextBox 18">
              <a:extLst>
                <a:ext uri="{FF2B5EF4-FFF2-40B4-BE49-F238E27FC236}">
                  <a16:creationId xmlns:a16="http://schemas.microsoft.com/office/drawing/2014/main" id="{0A9964E9-2DE6-4736-80A8-E67C914A294E}"/>
                </a:ext>
              </a:extLst>
            </p:cNvPr>
            <p:cNvSpPr txBox="1"/>
            <p:nvPr/>
          </p:nvSpPr>
          <p:spPr>
            <a:xfrm>
              <a:off x="1516062" y="4469390"/>
              <a:ext cx="1996395" cy="584775"/>
            </a:xfrm>
            <a:prstGeom prst="rect">
              <a:avLst/>
            </a:prstGeom>
            <a:noFill/>
          </p:spPr>
          <p:txBody>
            <a:bodyPr wrap="square" rtlCol="0">
              <a:spAutoFit/>
            </a:bodyPr>
            <a:lstStyle/>
            <a:p>
              <a:pPr algn="ctr"/>
              <a:r>
                <a:rPr lang="id-ID" sz="3200" dirty="0">
                  <a:solidFill>
                    <a:schemeClr val="bg1"/>
                  </a:solidFill>
                  <a:latin typeface="Bakso Sapi" pitchFamily="50" charset="0"/>
                </a:rPr>
                <a:t>TEXT</a:t>
              </a:r>
            </a:p>
          </p:txBody>
        </p:sp>
      </p:grpSp>
      <p:grpSp>
        <p:nvGrpSpPr>
          <p:cNvPr id="33" name="Group 32">
            <a:extLst>
              <a:ext uri="{FF2B5EF4-FFF2-40B4-BE49-F238E27FC236}">
                <a16:creationId xmlns:a16="http://schemas.microsoft.com/office/drawing/2014/main" id="{3B588962-7488-43D4-8284-57F1D8C95557}"/>
              </a:ext>
            </a:extLst>
          </p:cNvPr>
          <p:cNvGrpSpPr/>
          <p:nvPr/>
        </p:nvGrpSpPr>
        <p:grpSpPr>
          <a:xfrm>
            <a:off x="7999374" y="2105039"/>
            <a:ext cx="3205406" cy="1271186"/>
            <a:chOff x="7999374" y="4282571"/>
            <a:chExt cx="3205406" cy="1271186"/>
          </a:xfrm>
        </p:grpSpPr>
        <p:pic>
          <p:nvPicPr>
            <p:cNvPr id="17" name="Picture 16">
              <a:extLst>
                <a:ext uri="{FF2B5EF4-FFF2-40B4-BE49-F238E27FC236}">
                  <a16:creationId xmlns:a16="http://schemas.microsoft.com/office/drawing/2014/main" id="{7A1EC841-86FB-4345-B954-683AFEFB7741}"/>
                </a:ext>
              </a:extLst>
            </p:cNvPr>
            <p:cNvPicPr>
              <a:picLocks noChangeAspect="1"/>
            </p:cNvPicPr>
            <p:nvPr/>
          </p:nvPicPr>
          <p:blipFill rotWithShape="1">
            <a:blip r:embed="rId10">
              <a:extLst>
                <a:ext uri="{BEBA8EAE-BF5A-486C-A8C5-ECC9F3942E4B}">
                  <a14:imgProps xmlns:a14="http://schemas.microsoft.com/office/drawing/2010/main">
                    <a14:imgLayer r:embed="rId9">
                      <a14:imgEffect>
                        <a14:backgroundRemoval t="63125" b="83750" l="26250" r="75469">
                          <a14:foregroundMark x1="28125" y1="67031" x2="26406" y2="74531"/>
                          <a14:foregroundMark x1="26406" y1="74531" x2="27969" y2="77188"/>
                          <a14:foregroundMark x1="27813" y1="73906" x2="27813" y2="75938"/>
                          <a14:foregroundMark x1="28906" y1="79219" x2="35469" y2="82344"/>
                          <a14:foregroundMark x1="35469" y1="82344" x2="61094" y2="79375"/>
                          <a14:foregroundMark x1="61094" y1="79375" x2="68594" y2="80781"/>
                          <a14:foregroundMark x1="68594" y1="80781" x2="75156" y2="78594"/>
                          <a14:foregroundMark x1="75156" y1="78594" x2="75156" y2="71094"/>
                          <a14:foregroundMark x1="75156" y1="71094" x2="73438" y2="67969"/>
                          <a14:foregroundMark x1="75000" y1="68438" x2="75000" y2="68594"/>
                          <a14:foregroundMark x1="74531" y1="66875" x2="74531" y2="66875"/>
                          <a14:foregroundMark x1="73281" y1="66875" x2="75469" y2="68438"/>
                        </a14:backgroundRemoval>
                      </a14:imgEffect>
                    </a14:imgLayer>
                  </a14:imgProps>
                </a:ext>
                <a:ext uri="{28A0092B-C50C-407E-A947-70E740481C1C}">
                  <a14:useLocalDpi xmlns:a14="http://schemas.microsoft.com/office/drawing/2010/main" val="0"/>
                </a:ext>
              </a:extLst>
            </a:blip>
            <a:srcRect l="22394" t="60741" r="19312" b="13589"/>
            <a:stretch/>
          </p:blipFill>
          <p:spPr>
            <a:xfrm>
              <a:off x="7999374" y="4282571"/>
              <a:ext cx="3205406" cy="1271186"/>
            </a:xfrm>
            <a:prstGeom prst="rect">
              <a:avLst/>
            </a:prstGeom>
          </p:spPr>
        </p:pic>
        <p:sp>
          <p:nvSpPr>
            <p:cNvPr id="58" name="TextBox 57">
              <a:extLst>
                <a:ext uri="{FF2B5EF4-FFF2-40B4-BE49-F238E27FC236}">
                  <a16:creationId xmlns:a16="http://schemas.microsoft.com/office/drawing/2014/main" id="{5428CB8E-8585-446A-8E50-D490002B29E2}"/>
                </a:ext>
              </a:extLst>
            </p:cNvPr>
            <p:cNvSpPr txBox="1"/>
            <p:nvPr/>
          </p:nvSpPr>
          <p:spPr>
            <a:xfrm>
              <a:off x="8558310" y="4517366"/>
              <a:ext cx="1996395" cy="584775"/>
            </a:xfrm>
            <a:prstGeom prst="rect">
              <a:avLst/>
            </a:prstGeom>
            <a:noFill/>
          </p:spPr>
          <p:txBody>
            <a:bodyPr wrap="square" rtlCol="0">
              <a:spAutoFit/>
            </a:bodyPr>
            <a:lstStyle/>
            <a:p>
              <a:pPr algn="ctr"/>
              <a:r>
                <a:rPr lang="id-ID" sz="3200" dirty="0">
                  <a:solidFill>
                    <a:schemeClr val="bg1"/>
                  </a:solidFill>
                  <a:latin typeface="Bakso Sapi" pitchFamily="50" charset="0"/>
                </a:rPr>
                <a:t>TEXT</a:t>
              </a:r>
            </a:p>
          </p:txBody>
        </p:sp>
      </p:grpSp>
      <p:grpSp>
        <p:nvGrpSpPr>
          <p:cNvPr id="21" name="Group 20">
            <a:extLst>
              <a:ext uri="{FF2B5EF4-FFF2-40B4-BE49-F238E27FC236}">
                <a16:creationId xmlns:a16="http://schemas.microsoft.com/office/drawing/2014/main" id="{EE1C3E68-9931-418F-8B24-7C68556A69AC}"/>
              </a:ext>
            </a:extLst>
          </p:cNvPr>
          <p:cNvGrpSpPr/>
          <p:nvPr/>
        </p:nvGrpSpPr>
        <p:grpSpPr>
          <a:xfrm>
            <a:off x="4387067" y="2111079"/>
            <a:ext cx="3205407" cy="1177304"/>
            <a:chOff x="4387067" y="4288611"/>
            <a:chExt cx="3205407" cy="1177304"/>
          </a:xfrm>
        </p:grpSpPr>
        <p:pic>
          <p:nvPicPr>
            <p:cNvPr id="12" name="Picture 11">
              <a:extLst>
                <a:ext uri="{FF2B5EF4-FFF2-40B4-BE49-F238E27FC236}">
                  <a16:creationId xmlns:a16="http://schemas.microsoft.com/office/drawing/2014/main" id="{A60F69FC-669C-45F1-A5C4-0138961AD068}"/>
                </a:ext>
              </a:extLst>
            </p:cNvPr>
            <p:cNvPicPr>
              <a:picLocks noChangeAspect="1"/>
            </p:cNvPicPr>
            <p:nvPr/>
          </p:nvPicPr>
          <p:blipFill rotWithShape="1">
            <a:blip r:embed="rId11">
              <a:extLst>
                <a:ext uri="{BEBA8EAE-BF5A-486C-A8C5-ECC9F3942E4B}">
                  <a14:imgProps xmlns:a14="http://schemas.microsoft.com/office/drawing/2010/main">
                    <a14:imgLayer r:embed="rId9">
                      <a14:imgEffect>
                        <a14:backgroundRemoval t="41250" b="59688" l="23750" r="74688">
                          <a14:foregroundMark x1="31094" y1="44063" x2="28438" y2="51406"/>
                          <a14:foregroundMark x1="31250" y1="42500" x2="26250" y2="49375"/>
                          <a14:foregroundMark x1="26250" y1="49375" x2="30156" y2="57188"/>
                          <a14:foregroundMark x1="30156" y1="57188" x2="40938" y2="57969"/>
                          <a14:foregroundMark x1="40938" y1="57969" x2="51094" y2="55937"/>
                          <a14:foregroundMark x1="51094" y1="55937" x2="61875" y2="56250"/>
                          <a14:foregroundMark x1="61875" y1="56250" x2="70000" y2="54688"/>
                          <a14:foregroundMark x1="70000" y1="54688" x2="74531" y2="47969"/>
                          <a14:foregroundMark x1="74531" y1="47969" x2="47344" y2="50625"/>
                          <a14:foregroundMark x1="47344" y1="50625" x2="44375" y2="49063"/>
                          <a14:foregroundMark x1="44375" y1="49063" x2="33906" y2="45000"/>
                          <a14:foregroundMark x1="27656" y1="44219" x2="30781" y2="44688"/>
                          <a14:foregroundMark x1="31406" y1="42344" x2="23906" y2="45781"/>
                          <a14:foregroundMark x1="23906" y1="45781" x2="30469" y2="48750"/>
                          <a14:foregroundMark x1="47500" y1="58438" x2="66875" y2="55937"/>
                          <a14:foregroundMark x1="70469" y1="56094" x2="74688" y2="48906"/>
                          <a14:foregroundMark x1="74688" y1="48906" x2="73594" y2="44063"/>
                          <a14:foregroundMark x1="70938" y1="55781" x2="72969" y2="54688"/>
                          <a14:foregroundMark x1="74375" y1="53906" x2="74531" y2="53438"/>
                        </a14:backgroundRemoval>
                      </a14:imgEffect>
                    </a14:imgLayer>
                  </a14:imgProps>
                </a:ext>
                <a:ext uri="{28A0092B-C50C-407E-A947-70E740481C1C}">
                  <a14:useLocalDpi xmlns:a14="http://schemas.microsoft.com/office/drawing/2010/main" val="0"/>
                </a:ext>
              </a:extLst>
            </a:blip>
            <a:srcRect l="22394" t="39080" r="22891" b="37953"/>
            <a:stretch/>
          </p:blipFill>
          <p:spPr>
            <a:xfrm>
              <a:off x="4387067" y="4288611"/>
              <a:ext cx="3205407" cy="1177304"/>
            </a:xfrm>
            <a:prstGeom prst="rect">
              <a:avLst/>
            </a:prstGeom>
          </p:spPr>
        </p:pic>
        <p:sp>
          <p:nvSpPr>
            <p:cNvPr id="59" name="TextBox 58">
              <a:extLst>
                <a:ext uri="{FF2B5EF4-FFF2-40B4-BE49-F238E27FC236}">
                  <a16:creationId xmlns:a16="http://schemas.microsoft.com/office/drawing/2014/main" id="{23C65BAC-4E7F-4031-BFC1-C7EC23E3DCB3}"/>
                </a:ext>
              </a:extLst>
            </p:cNvPr>
            <p:cNvSpPr txBox="1"/>
            <p:nvPr/>
          </p:nvSpPr>
          <p:spPr>
            <a:xfrm>
              <a:off x="4952876" y="4469390"/>
              <a:ext cx="1996395" cy="584775"/>
            </a:xfrm>
            <a:prstGeom prst="rect">
              <a:avLst/>
            </a:prstGeom>
            <a:noFill/>
          </p:spPr>
          <p:txBody>
            <a:bodyPr wrap="square" rtlCol="0">
              <a:spAutoFit/>
            </a:bodyPr>
            <a:lstStyle/>
            <a:p>
              <a:pPr algn="ctr"/>
              <a:r>
                <a:rPr lang="id-ID" sz="3200" dirty="0">
                  <a:solidFill>
                    <a:schemeClr val="bg1"/>
                  </a:solidFill>
                  <a:latin typeface="Bakso Sapi" pitchFamily="50" charset="0"/>
                </a:rPr>
                <a:t>TEXT</a:t>
              </a:r>
            </a:p>
          </p:txBody>
        </p:sp>
      </p:grpSp>
      <p:sp>
        <p:nvSpPr>
          <p:cNvPr id="60" name="TextBox 59">
            <a:extLst>
              <a:ext uri="{FF2B5EF4-FFF2-40B4-BE49-F238E27FC236}">
                <a16:creationId xmlns:a16="http://schemas.microsoft.com/office/drawing/2014/main" id="{97D0E393-3812-4DCD-8F01-8ADDAC99EF5A}"/>
              </a:ext>
            </a:extLst>
          </p:cNvPr>
          <p:cNvSpPr txBox="1"/>
          <p:nvPr/>
        </p:nvSpPr>
        <p:spPr>
          <a:xfrm>
            <a:off x="1632458" y="3205344"/>
            <a:ext cx="2154433" cy="2308324"/>
          </a:xfrm>
          <a:prstGeom prst="rect">
            <a:avLst/>
          </a:prstGeom>
          <a:noFill/>
        </p:spPr>
        <p:txBody>
          <a:bodyPr wrap="square" rtlCol="0">
            <a:spAutoFit/>
          </a:bodyPr>
          <a:lstStyle/>
          <a:p>
            <a:r>
              <a:rPr lang="id-ID" sz="3600" dirty="0">
                <a:latin typeface="Cutewritten" panose="02000503000000000000" pitchFamily="2" charset="0"/>
              </a:rPr>
              <a:t>text text text text text text text text</a:t>
            </a:r>
          </a:p>
        </p:txBody>
      </p:sp>
      <p:sp>
        <p:nvSpPr>
          <p:cNvPr id="61" name="TextBox 60">
            <a:extLst>
              <a:ext uri="{FF2B5EF4-FFF2-40B4-BE49-F238E27FC236}">
                <a16:creationId xmlns:a16="http://schemas.microsoft.com/office/drawing/2014/main" id="{2BAA033C-73CF-4009-AF52-4EE7E6780139}"/>
              </a:ext>
            </a:extLst>
          </p:cNvPr>
          <p:cNvSpPr txBox="1"/>
          <p:nvPr/>
        </p:nvSpPr>
        <p:spPr>
          <a:xfrm>
            <a:off x="5016444" y="3228194"/>
            <a:ext cx="2154433" cy="2308324"/>
          </a:xfrm>
          <a:prstGeom prst="rect">
            <a:avLst/>
          </a:prstGeom>
          <a:noFill/>
        </p:spPr>
        <p:txBody>
          <a:bodyPr wrap="square" rtlCol="0">
            <a:spAutoFit/>
          </a:bodyPr>
          <a:lstStyle/>
          <a:p>
            <a:r>
              <a:rPr lang="id-ID" sz="3600" dirty="0">
                <a:latin typeface="Cutewritten" panose="02000503000000000000" pitchFamily="2" charset="0"/>
              </a:rPr>
              <a:t>text text text text text text text text</a:t>
            </a:r>
          </a:p>
        </p:txBody>
      </p:sp>
      <p:sp>
        <p:nvSpPr>
          <p:cNvPr id="62" name="TextBox 61">
            <a:extLst>
              <a:ext uri="{FF2B5EF4-FFF2-40B4-BE49-F238E27FC236}">
                <a16:creationId xmlns:a16="http://schemas.microsoft.com/office/drawing/2014/main" id="{C1C76E66-E4FC-4A87-A755-A94CCDAED0F4}"/>
              </a:ext>
            </a:extLst>
          </p:cNvPr>
          <p:cNvSpPr txBox="1"/>
          <p:nvPr/>
        </p:nvSpPr>
        <p:spPr>
          <a:xfrm>
            <a:off x="8612891" y="3248674"/>
            <a:ext cx="2154433" cy="2308324"/>
          </a:xfrm>
          <a:prstGeom prst="rect">
            <a:avLst/>
          </a:prstGeom>
          <a:noFill/>
        </p:spPr>
        <p:txBody>
          <a:bodyPr wrap="square" rtlCol="0">
            <a:spAutoFit/>
          </a:bodyPr>
          <a:lstStyle/>
          <a:p>
            <a:r>
              <a:rPr lang="id-ID" sz="3600" dirty="0">
                <a:latin typeface="Cutewritten" panose="02000503000000000000" pitchFamily="2" charset="0"/>
              </a:rPr>
              <a:t>text text text text text text text text</a:t>
            </a:r>
          </a:p>
        </p:txBody>
      </p:sp>
      <p:pic>
        <p:nvPicPr>
          <p:cNvPr id="79" name="Graphic 78" descr="Cursor">
            <a:extLst>
              <a:ext uri="{FF2B5EF4-FFF2-40B4-BE49-F238E27FC236}">
                <a16:creationId xmlns:a16="http://schemas.microsoft.com/office/drawing/2014/main" id="{29B5C1F3-8AD2-4D06-A9B7-9C794102287A}"/>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0477500" y="6858000"/>
            <a:ext cx="1409700" cy="1409700"/>
          </a:xfrm>
          <a:prstGeom prst="rect">
            <a:avLst/>
          </a:prstGeom>
          <a:effectLst>
            <a:outerShdw blurRad="50800" dist="38100" dir="2700000" sx="109000" sy="109000" algn="tl" rotWithShape="0">
              <a:srgbClr val="A48166">
                <a:alpha val="40000"/>
              </a:srgbClr>
            </a:outerShdw>
          </a:effectLst>
        </p:spPr>
      </p:pic>
    </p:spTree>
    <p:extLst>
      <p:ext uri="{BB962C8B-B14F-4D97-AF65-F5344CB8AC3E}">
        <p14:creationId xmlns:p14="http://schemas.microsoft.com/office/powerpoint/2010/main" val="2882672332"/>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60"/>
                                        </p:tgtEl>
                                        <p:attrNameLst>
                                          <p:attrName>style.visibility</p:attrName>
                                        </p:attrNameLst>
                                      </p:cBhvr>
                                      <p:to>
                                        <p:strVal val="visible"/>
                                      </p:to>
                                    </p:set>
                                    <p:animEffect transition="in" filter="wipe(up)">
                                      <p:cBhvr>
                                        <p:cTn id="22" dur="500"/>
                                        <p:tgtEl>
                                          <p:spTgt spid="6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61"/>
                                        </p:tgtEl>
                                        <p:attrNameLst>
                                          <p:attrName>style.visibility</p:attrName>
                                        </p:attrNameLst>
                                      </p:cBhvr>
                                      <p:to>
                                        <p:strVal val="visible"/>
                                      </p:to>
                                    </p:set>
                                    <p:animEffect transition="in" filter="wipe(up)">
                                      <p:cBhvr>
                                        <p:cTn id="27" dur="500"/>
                                        <p:tgtEl>
                                          <p:spTgt spid="6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wipe(up)">
                                      <p:cBhvr>
                                        <p:cTn id="32" dur="500"/>
                                        <p:tgtEl>
                                          <p:spTgt spid="62"/>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path" presetSubtype="0" accel="50000" decel="50000" fill="hold" nodeType="clickEffect">
                                  <p:stCondLst>
                                    <p:cond delay="0"/>
                                  </p:stCondLst>
                                  <p:childTnLst>
                                    <p:animMotion origin="layout" path="M 2.5E-6 2.22222E-6 L -0.18399 -0.96621 " pathEditMode="relative" rAng="0" ptsTypes="AA">
                                      <p:cBhvr>
                                        <p:cTn id="36" dur="3000" fill="hold"/>
                                        <p:tgtEl>
                                          <p:spTgt spid="79"/>
                                        </p:tgtEl>
                                        <p:attrNameLst>
                                          <p:attrName>ppt_x</p:attrName>
                                          <p:attrName>ppt_y</p:attrName>
                                        </p:attrNameLst>
                                      </p:cBhvr>
                                      <p:rCtr x="-9206" y="-48310"/>
                                    </p:animMotion>
                                  </p:childTnLst>
                                  <p:subTnLst>
                                    <p:set>
                                      <p:cBhvr override="childStyle">
                                        <p:cTn dur="1" fill="hold" display="0" masterRel="sameClick" afterEffect="1">
                                          <p:stCondLst>
                                            <p:cond evt="end" delay="0">
                                              <p:tn val="35"/>
                                            </p:cond>
                                          </p:stCondLst>
                                        </p:cTn>
                                        <p:tgtEl>
                                          <p:spTgt spid="79"/>
                                        </p:tgtEl>
                                        <p:attrNameLst>
                                          <p:attrName>style.visibility</p:attrName>
                                        </p:attrNameLst>
                                      </p:cBhvr>
                                      <p:to>
                                        <p:strVal val="hidden"/>
                                      </p:to>
                                    </p:set>
                                  </p:subTnLst>
                                </p:cTn>
                              </p:par>
                            </p:childTnLst>
                          </p:cTn>
                        </p:par>
                        <p:par>
                          <p:cTn id="37" fill="hold">
                            <p:stCondLst>
                              <p:cond delay="3000"/>
                            </p:stCondLst>
                            <p:childTnLst>
                              <p:par>
                                <p:cTn id="38" presetID="1" presetClass="exit" presetSubtype="0" fill="hold" nodeType="afterEffect">
                                  <p:stCondLst>
                                    <p:cond delay="0"/>
                                  </p:stCondLst>
                                  <p:childTnLst>
                                    <p:set>
                                      <p:cBhvr>
                                        <p:cTn id="39" dur="1" fill="hold">
                                          <p:stCondLst>
                                            <p:cond delay="0"/>
                                          </p:stCondLst>
                                        </p:cTn>
                                        <p:tgtEl>
                                          <p:spTgt spid="8"/>
                                        </p:tgtEl>
                                        <p:attrNameLst>
                                          <p:attrName>style.visibility</p:attrName>
                                        </p:attrNameLst>
                                      </p:cBhvr>
                                      <p:to>
                                        <p:strVal val="hidden"/>
                                      </p:to>
                                    </p:set>
                                  </p:childTnLst>
                                </p:cTn>
                              </p:par>
                              <p:par>
                                <p:cTn id="40" presetID="63" presetClass="path" presetSubtype="0" accel="50000" decel="50000" fill="hold" nodeType="withEffect">
                                  <p:stCondLst>
                                    <p:cond delay="0"/>
                                  </p:stCondLst>
                                  <p:childTnLst>
                                    <p:animMotion origin="layout" path="M 0.00625 0.15833 L 0.19531 0.15833 " pathEditMode="relative" rAng="0" ptsTypes="AA">
                                      <p:cBhvr>
                                        <p:cTn id="41" dur="2000" fill="hold"/>
                                        <p:tgtEl>
                                          <p:spTgt spid="72"/>
                                        </p:tgtEl>
                                        <p:attrNameLst>
                                          <p:attrName>ppt_x</p:attrName>
                                          <p:attrName>ppt_y</p:attrName>
                                        </p:attrNameLst>
                                      </p:cBhvr>
                                      <p:rCtr x="94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1" grpId="0"/>
      <p:bldP spid="6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tile tx="0" ty="0" sx="100000" sy="100000" flip="none" algn="tl"/>
        </a:blipFill>
        <a:effectLst/>
      </p:bgPr>
    </p:bg>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210336C4-CBD2-429B-A756-C6F94D356ABE}"/>
              </a:ext>
            </a:extLst>
          </p:cNvPr>
          <p:cNvGrpSpPr/>
          <p:nvPr/>
        </p:nvGrpSpPr>
        <p:grpSpPr>
          <a:xfrm>
            <a:off x="10764172" y="487467"/>
            <a:ext cx="695056" cy="442451"/>
            <a:chOff x="8356016" y="493521"/>
            <a:chExt cx="695056" cy="442451"/>
          </a:xfrm>
        </p:grpSpPr>
        <p:sp>
          <p:nvSpPr>
            <p:cNvPr id="80" name="Parallelogram 79">
              <a:extLst>
                <a:ext uri="{FF2B5EF4-FFF2-40B4-BE49-F238E27FC236}">
                  <a16:creationId xmlns:a16="http://schemas.microsoft.com/office/drawing/2014/main" id="{241AC4A9-602B-4564-8925-EE4E6A556FBF}"/>
                </a:ext>
              </a:extLst>
            </p:cNvPr>
            <p:cNvSpPr/>
            <p:nvPr/>
          </p:nvSpPr>
          <p:spPr>
            <a:xfrm flipH="1">
              <a:off x="8356016" y="493521"/>
              <a:ext cx="695056" cy="442451"/>
            </a:xfrm>
            <a:prstGeom prst="parallelogram">
              <a:avLst>
                <a:gd name="adj" fmla="val 33612"/>
              </a:avLst>
            </a:prstGeom>
            <a:solidFill>
              <a:srgbClr val="D4E48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81" name="Graphic 80" descr="Add">
              <a:extLst>
                <a:ext uri="{FF2B5EF4-FFF2-40B4-BE49-F238E27FC236}">
                  <a16:creationId xmlns:a16="http://schemas.microsoft.com/office/drawing/2014/main" id="{03230DE7-1EF5-4D19-BF1B-3F2C8980E3C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586175" y="588555"/>
              <a:ext cx="244176" cy="244176"/>
            </a:xfrm>
            <a:prstGeom prst="rect">
              <a:avLst/>
            </a:prstGeom>
          </p:spPr>
        </p:pic>
      </p:grpSp>
      <p:sp>
        <p:nvSpPr>
          <p:cNvPr id="55" name="Parallelogram 54">
            <a:extLst>
              <a:ext uri="{FF2B5EF4-FFF2-40B4-BE49-F238E27FC236}">
                <a16:creationId xmlns:a16="http://schemas.microsoft.com/office/drawing/2014/main" id="{C755129D-02FA-4B93-BF14-C66E7600F8CC}"/>
              </a:ext>
            </a:extLst>
          </p:cNvPr>
          <p:cNvSpPr/>
          <p:nvPr/>
        </p:nvSpPr>
        <p:spPr>
          <a:xfrm flipH="1">
            <a:off x="8356016" y="493521"/>
            <a:ext cx="695056" cy="442451"/>
          </a:xfrm>
          <a:prstGeom prst="parallelogram">
            <a:avLst>
              <a:gd name="adj" fmla="val 33612"/>
            </a:avLst>
          </a:prstGeom>
          <a:solidFill>
            <a:srgbClr val="F3F1A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56" name="Graphic 55" descr="Add">
            <a:extLst>
              <a:ext uri="{FF2B5EF4-FFF2-40B4-BE49-F238E27FC236}">
                <a16:creationId xmlns:a16="http://schemas.microsoft.com/office/drawing/2014/main" id="{09EDF4B7-7BF7-468F-98FF-FC8165FD45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586175" y="588555"/>
            <a:ext cx="244176" cy="244176"/>
          </a:xfrm>
          <a:prstGeom prst="rect">
            <a:avLst/>
          </a:prstGeom>
        </p:spPr>
      </p:pic>
      <p:sp>
        <p:nvSpPr>
          <p:cNvPr id="39" name="Parallelogram 38">
            <a:extLst>
              <a:ext uri="{FF2B5EF4-FFF2-40B4-BE49-F238E27FC236}">
                <a16:creationId xmlns:a16="http://schemas.microsoft.com/office/drawing/2014/main" id="{67552433-1F84-48BE-A9FD-335769EFCD14}"/>
              </a:ext>
            </a:extLst>
          </p:cNvPr>
          <p:cNvSpPr/>
          <p:nvPr/>
        </p:nvSpPr>
        <p:spPr>
          <a:xfrm flipH="1">
            <a:off x="5989771" y="473661"/>
            <a:ext cx="695056" cy="442451"/>
          </a:xfrm>
          <a:prstGeom prst="parallelogram">
            <a:avLst>
              <a:gd name="adj" fmla="val 33612"/>
            </a:avLst>
          </a:prstGeom>
          <a:solidFill>
            <a:srgbClr val="99CAE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40" name="Graphic 39" descr="Add">
            <a:extLst>
              <a:ext uri="{FF2B5EF4-FFF2-40B4-BE49-F238E27FC236}">
                <a16:creationId xmlns:a16="http://schemas.microsoft.com/office/drawing/2014/main" id="{C4BF305C-B76A-4D59-BCC9-27AB544B25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19930" y="568695"/>
            <a:ext cx="244176" cy="244176"/>
          </a:xfrm>
          <a:prstGeom prst="rect">
            <a:avLst/>
          </a:prstGeom>
        </p:spPr>
      </p:pic>
      <p:sp>
        <p:nvSpPr>
          <p:cNvPr id="13" name="Freeform: Shape 12">
            <a:extLst>
              <a:ext uri="{FF2B5EF4-FFF2-40B4-BE49-F238E27FC236}">
                <a16:creationId xmlns:a16="http://schemas.microsoft.com/office/drawing/2014/main" id="{0253887E-183E-4840-B336-0C1303061D3F}"/>
              </a:ext>
            </a:extLst>
          </p:cNvPr>
          <p:cNvSpPr/>
          <p:nvPr/>
        </p:nvSpPr>
        <p:spPr>
          <a:xfrm>
            <a:off x="639096" y="457199"/>
            <a:ext cx="10913807" cy="5722374"/>
          </a:xfrm>
          <a:custGeom>
            <a:avLst/>
            <a:gdLst>
              <a:gd name="connsiteX0" fmla="*/ 289689 w 10913807"/>
              <a:gd name="connsiteY0" fmla="*/ 0 h 5722374"/>
              <a:gd name="connsiteX1" fmla="*/ 2640801 w 10913807"/>
              <a:gd name="connsiteY1" fmla="*/ 7706 h 5722374"/>
              <a:gd name="connsiteX2" fmla="*/ 2911764 w 10913807"/>
              <a:gd name="connsiteY2" fmla="*/ 442451 h 5722374"/>
              <a:gd name="connsiteX3" fmla="*/ 10913807 w 10913807"/>
              <a:gd name="connsiteY3" fmla="*/ 442451 h 5722374"/>
              <a:gd name="connsiteX4" fmla="*/ 10913807 w 10913807"/>
              <a:gd name="connsiteY4" fmla="*/ 5722374 h 5722374"/>
              <a:gd name="connsiteX5" fmla="*/ 0 w 10913807"/>
              <a:gd name="connsiteY5" fmla="*/ 5722374 h 5722374"/>
              <a:gd name="connsiteX6" fmla="*/ 0 w 10913807"/>
              <a:gd name="connsiteY6" fmla="*/ 442451 h 5722374"/>
              <a:gd name="connsiteX7" fmla="*/ 289689 w 10913807"/>
              <a:gd name="connsiteY7" fmla="*/ 0 h 572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13807" h="5722374">
                <a:moveTo>
                  <a:pt x="289689" y="0"/>
                </a:moveTo>
                <a:lnTo>
                  <a:pt x="2640801" y="7706"/>
                </a:lnTo>
                <a:cubicBezTo>
                  <a:pt x="2871067" y="15991"/>
                  <a:pt x="2807773" y="294967"/>
                  <a:pt x="2911764" y="442451"/>
                </a:cubicBezTo>
                <a:lnTo>
                  <a:pt x="10913807" y="442451"/>
                </a:lnTo>
                <a:lnTo>
                  <a:pt x="10913807" y="5722374"/>
                </a:lnTo>
                <a:lnTo>
                  <a:pt x="0" y="5722374"/>
                </a:lnTo>
                <a:lnTo>
                  <a:pt x="0" y="442451"/>
                </a:lnTo>
                <a:cubicBezTo>
                  <a:pt x="123799" y="294967"/>
                  <a:pt x="47043" y="3314"/>
                  <a:pt x="289689" y="0"/>
                </a:cubicBezTo>
                <a:close/>
              </a:path>
            </a:pathLst>
          </a:custGeom>
          <a:solidFill>
            <a:srgbClr val="DABDDB"/>
          </a:solidFill>
          <a:ln w="285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32" name="Group 31">
            <a:extLst>
              <a:ext uri="{FF2B5EF4-FFF2-40B4-BE49-F238E27FC236}">
                <a16:creationId xmlns:a16="http://schemas.microsoft.com/office/drawing/2014/main" id="{F920FC28-8655-4677-9AB7-48E15EF2D84D}"/>
              </a:ext>
            </a:extLst>
          </p:cNvPr>
          <p:cNvGrpSpPr/>
          <p:nvPr/>
        </p:nvGrpSpPr>
        <p:grpSpPr>
          <a:xfrm>
            <a:off x="639096" y="1013468"/>
            <a:ext cx="10913807" cy="4821275"/>
            <a:chOff x="639096" y="1013468"/>
            <a:chExt cx="10913807" cy="4821275"/>
          </a:xfrm>
        </p:grpSpPr>
        <p:sp>
          <p:nvSpPr>
            <p:cNvPr id="14" name="Rectangle 13">
              <a:extLst>
                <a:ext uri="{FF2B5EF4-FFF2-40B4-BE49-F238E27FC236}">
                  <a16:creationId xmlns:a16="http://schemas.microsoft.com/office/drawing/2014/main" id="{BF1214D7-6381-4797-A5B5-2E3C757B869C}"/>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Rounded Corners 14">
              <a:extLst>
                <a:ext uri="{FF2B5EF4-FFF2-40B4-BE49-F238E27FC236}">
                  <a16:creationId xmlns:a16="http://schemas.microsoft.com/office/drawing/2014/main" id="{21E46705-A3F6-4D0A-B7DB-30830FAE27B6}"/>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Freeform: Shape 21">
              <a:extLst>
                <a:ext uri="{FF2B5EF4-FFF2-40B4-BE49-F238E27FC236}">
                  <a16:creationId xmlns:a16="http://schemas.microsoft.com/office/drawing/2014/main" id="{660BD48C-27F8-47A5-9D18-89BF787AA1AE}"/>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23" name="Freeform: Shape 22">
              <a:extLst>
                <a:ext uri="{FF2B5EF4-FFF2-40B4-BE49-F238E27FC236}">
                  <a16:creationId xmlns:a16="http://schemas.microsoft.com/office/drawing/2014/main" id="{9ED77349-7229-4DBB-A10F-939BF5522BFE}"/>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26" name="Heart 25">
              <a:extLst>
                <a:ext uri="{FF2B5EF4-FFF2-40B4-BE49-F238E27FC236}">
                  <a16:creationId xmlns:a16="http://schemas.microsoft.com/office/drawing/2014/main" id="{31F1644A-9172-4CD1-ADAD-306D99E627D6}"/>
                </a:ext>
              </a:extLst>
            </p:cNvPr>
            <p:cNvSpPr/>
            <p:nvPr/>
          </p:nvSpPr>
          <p:spPr>
            <a:xfrm>
              <a:off x="11015867" y="1013468"/>
              <a:ext cx="377828" cy="307266"/>
            </a:xfrm>
            <a:prstGeom prst="heart">
              <a:avLst/>
            </a:prstGeom>
            <a:solidFill>
              <a:srgbClr val="7030A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9" name="TextBox 28">
            <a:extLst>
              <a:ext uri="{FF2B5EF4-FFF2-40B4-BE49-F238E27FC236}">
                <a16:creationId xmlns:a16="http://schemas.microsoft.com/office/drawing/2014/main" id="{504C9B85-6D24-47CD-90E4-A5457961C37B}"/>
              </a:ext>
            </a:extLst>
          </p:cNvPr>
          <p:cNvSpPr txBox="1"/>
          <p:nvPr/>
        </p:nvSpPr>
        <p:spPr>
          <a:xfrm>
            <a:off x="1039982" y="501264"/>
            <a:ext cx="2305050" cy="400110"/>
          </a:xfrm>
          <a:prstGeom prst="rect">
            <a:avLst/>
          </a:prstGeom>
          <a:noFill/>
        </p:spPr>
        <p:txBody>
          <a:bodyPr wrap="square" rtlCol="0">
            <a:spAutoFit/>
          </a:bodyPr>
          <a:lstStyle/>
          <a:p>
            <a:r>
              <a:rPr lang="id-ID" sz="2000" dirty="0">
                <a:latin typeface="Bakso Sapi" pitchFamily="50" charset="0"/>
              </a:rPr>
              <a:t>TOPIC 1</a:t>
            </a:r>
          </a:p>
        </p:txBody>
      </p:sp>
      <p:sp>
        <p:nvSpPr>
          <p:cNvPr id="30" name="TextBox 29">
            <a:extLst>
              <a:ext uri="{FF2B5EF4-FFF2-40B4-BE49-F238E27FC236}">
                <a16:creationId xmlns:a16="http://schemas.microsoft.com/office/drawing/2014/main" id="{2C6F5A37-B80F-4CE3-9B28-1BABF2376587}"/>
              </a:ext>
            </a:extLst>
          </p:cNvPr>
          <p:cNvSpPr txBox="1"/>
          <p:nvPr/>
        </p:nvSpPr>
        <p:spPr>
          <a:xfrm>
            <a:off x="1427828" y="945439"/>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sp>
        <p:nvSpPr>
          <p:cNvPr id="24" name="Freeform: Shape 23">
            <a:extLst>
              <a:ext uri="{FF2B5EF4-FFF2-40B4-BE49-F238E27FC236}">
                <a16:creationId xmlns:a16="http://schemas.microsoft.com/office/drawing/2014/main" id="{D5CD787F-16F6-4367-A284-6E10D43080ED}"/>
              </a:ext>
            </a:extLst>
          </p:cNvPr>
          <p:cNvSpPr/>
          <p:nvPr/>
        </p:nvSpPr>
        <p:spPr>
          <a:xfrm>
            <a:off x="639096" y="457199"/>
            <a:ext cx="10913807" cy="5720141"/>
          </a:xfrm>
          <a:custGeom>
            <a:avLst/>
            <a:gdLst>
              <a:gd name="connsiteX0" fmla="*/ 2729252 w 10913807"/>
              <a:gd name="connsiteY0" fmla="*/ 0 h 5720141"/>
              <a:gd name="connsiteX1" fmla="*/ 5080364 w 10913807"/>
              <a:gd name="connsiteY1" fmla="*/ 7706 h 5720141"/>
              <a:gd name="connsiteX2" fmla="*/ 5319272 w 10913807"/>
              <a:gd name="connsiteY2" fmla="*/ 381767 h 5720141"/>
              <a:gd name="connsiteX3" fmla="*/ 5350148 w 10913807"/>
              <a:gd name="connsiteY3" fmla="*/ 440218 h 5720141"/>
              <a:gd name="connsiteX4" fmla="*/ 10913807 w 10913807"/>
              <a:gd name="connsiteY4" fmla="*/ 440218 h 5720141"/>
              <a:gd name="connsiteX5" fmla="*/ 10913807 w 10913807"/>
              <a:gd name="connsiteY5" fmla="*/ 5720141 h 5720141"/>
              <a:gd name="connsiteX6" fmla="*/ 0 w 10913807"/>
              <a:gd name="connsiteY6" fmla="*/ 5720141 h 5720141"/>
              <a:gd name="connsiteX7" fmla="*/ 0 w 10913807"/>
              <a:gd name="connsiteY7" fmla="*/ 440218 h 5720141"/>
              <a:gd name="connsiteX8" fmla="*/ 2440951 w 10913807"/>
              <a:gd name="connsiteY8" fmla="*/ 440218 h 5720141"/>
              <a:gd name="connsiteX9" fmla="*/ 2477602 w 10913807"/>
              <a:gd name="connsiteY9" fmla="*/ 381232 h 5720141"/>
              <a:gd name="connsiteX10" fmla="*/ 2729252 w 10913807"/>
              <a:gd name="connsiteY10" fmla="*/ 0 h 5720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13807" h="5720141">
                <a:moveTo>
                  <a:pt x="2729252" y="0"/>
                </a:moveTo>
                <a:lnTo>
                  <a:pt x="5080364" y="7706"/>
                </a:lnTo>
                <a:cubicBezTo>
                  <a:pt x="5281847" y="14955"/>
                  <a:pt x="5258573" y="229453"/>
                  <a:pt x="5319272" y="381767"/>
                </a:cubicBezTo>
                <a:lnTo>
                  <a:pt x="5350148" y="440218"/>
                </a:lnTo>
                <a:lnTo>
                  <a:pt x="10913807" y="440218"/>
                </a:lnTo>
                <a:lnTo>
                  <a:pt x="10913807" y="5720141"/>
                </a:lnTo>
                <a:lnTo>
                  <a:pt x="0" y="5720141"/>
                </a:lnTo>
                <a:lnTo>
                  <a:pt x="0" y="440218"/>
                </a:lnTo>
                <a:lnTo>
                  <a:pt x="2440951" y="440218"/>
                </a:lnTo>
                <a:lnTo>
                  <a:pt x="2477602" y="381232"/>
                </a:lnTo>
                <a:cubicBezTo>
                  <a:pt x="2549164" y="226560"/>
                  <a:pt x="2516937" y="2900"/>
                  <a:pt x="2729252" y="0"/>
                </a:cubicBezTo>
                <a:close/>
              </a:path>
            </a:pathLst>
          </a:custGeom>
          <a:solidFill>
            <a:srgbClr val="99CAE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27" name="Group 26">
            <a:extLst>
              <a:ext uri="{FF2B5EF4-FFF2-40B4-BE49-F238E27FC236}">
                <a16:creationId xmlns:a16="http://schemas.microsoft.com/office/drawing/2014/main" id="{A165E7CA-CAB2-4689-B0CF-DBAE81BE14F5}"/>
              </a:ext>
            </a:extLst>
          </p:cNvPr>
          <p:cNvGrpSpPr/>
          <p:nvPr/>
        </p:nvGrpSpPr>
        <p:grpSpPr>
          <a:xfrm>
            <a:off x="639095" y="1020971"/>
            <a:ext cx="10913807" cy="4821275"/>
            <a:chOff x="639096" y="1013468"/>
            <a:chExt cx="10913807" cy="4821275"/>
          </a:xfrm>
        </p:grpSpPr>
        <p:sp>
          <p:nvSpPr>
            <p:cNvPr id="38" name="Rectangle 37">
              <a:extLst>
                <a:ext uri="{FF2B5EF4-FFF2-40B4-BE49-F238E27FC236}">
                  <a16:creationId xmlns:a16="http://schemas.microsoft.com/office/drawing/2014/main" id="{C5EBCA24-DF1F-448E-92A6-2F65C8866729}"/>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Rounded Corners 40">
              <a:extLst>
                <a:ext uri="{FF2B5EF4-FFF2-40B4-BE49-F238E27FC236}">
                  <a16:creationId xmlns:a16="http://schemas.microsoft.com/office/drawing/2014/main" id="{DA7963E4-C796-49BF-875D-FD3C96DB38E2}"/>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Freeform: Shape 41">
              <a:extLst>
                <a:ext uri="{FF2B5EF4-FFF2-40B4-BE49-F238E27FC236}">
                  <a16:creationId xmlns:a16="http://schemas.microsoft.com/office/drawing/2014/main" id="{AE0F9BBF-684A-4613-B241-5FED4416F90E}"/>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43" name="Freeform: Shape 42">
              <a:extLst>
                <a:ext uri="{FF2B5EF4-FFF2-40B4-BE49-F238E27FC236}">
                  <a16:creationId xmlns:a16="http://schemas.microsoft.com/office/drawing/2014/main" id="{AD993BE5-19B3-49A5-8C6D-74F5781A472E}"/>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44" name="Heart 43">
              <a:extLst>
                <a:ext uri="{FF2B5EF4-FFF2-40B4-BE49-F238E27FC236}">
                  <a16:creationId xmlns:a16="http://schemas.microsoft.com/office/drawing/2014/main" id="{7AA45A73-570C-4E65-B9DC-581D2D56CC36}"/>
                </a:ext>
              </a:extLst>
            </p:cNvPr>
            <p:cNvSpPr/>
            <p:nvPr/>
          </p:nvSpPr>
          <p:spPr>
            <a:xfrm>
              <a:off x="11015867" y="1013468"/>
              <a:ext cx="377828" cy="307266"/>
            </a:xfrm>
            <a:prstGeom prst="heart">
              <a:avLst/>
            </a:prstGeom>
            <a:solidFill>
              <a:srgbClr val="00B0F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8" name="TextBox 27">
            <a:extLst>
              <a:ext uri="{FF2B5EF4-FFF2-40B4-BE49-F238E27FC236}">
                <a16:creationId xmlns:a16="http://schemas.microsoft.com/office/drawing/2014/main" id="{1B4D799E-DE87-4FCA-AE51-EC43E6A2B21B}"/>
              </a:ext>
            </a:extLst>
          </p:cNvPr>
          <p:cNvSpPr txBox="1"/>
          <p:nvPr/>
        </p:nvSpPr>
        <p:spPr>
          <a:xfrm>
            <a:off x="3345031" y="485117"/>
            <a:ext cx="2305050" cy="400110"/>
          </a:xfrm>
          <a:prstGeom prst="rect">
            <a:avLst/>
          </a:prstGeom>
          <a:noFill/>
        </p:spPr>
        <p:txBody>
          <a:bodyPr wrap="square" rtlCol="0">
            <a:spAutoFit/>
          </a:bodyPr>
          <a:lstStyle/>
          <a:p>
            <a:r>
              <a:rPr lang="id-ID" sz="2000" dirty="0">
                <a:latin typeface="Bakso Sapi" pitchFamily="50" charset="0"/>
              </a:rPr>
              <a:t>TOPIC 2</a:t>
            </a:r>
          </a:p>
        </p:txBody>
      </p:sp>
      <p:sp>
        <p:nvSpPr>
          <p:cNvPr id="31" name="TextBox 30">
            <a:extLst>
              <a:ext uri="{FF2B5EF4-FFF2-40B4-BE49-F238E27FC236}">
                <a16:creationId xmlns:a16="http://schemas.microsoft.com/office/drawing/2014/main" id="{FF62D700-F46E-4EDB-B2E4-6727933E07FD}"/>
              </a:ext>
            </a:extLst>
          </p:cNvPr>
          <p:cNvSpPr txBox="1"/>
          <p:nvPr/>
        </p:nvSpPr>
        <p:spPr>
          <a:xfrm>
            <a:off x="1427827" y="952942"/>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pic>
        <p:nvPicPr>
          <p:cNvPr id="34" name="Graphic 33" descr="Close">
            <a:extLst>
              <a:ext uri="{FF2B5EF4-FFF2-40B4-BE49-F238E27FC236}">
                <a16:creationId xmlns:a16="http://schemas.microsoft.com/office/drawing/2014/main" id="{6A9FC02E-C5E6-429E-871B-B61311FA22B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6894" y="610736"/>
            <a:ext cx="266374" cy="266374"/>
          </a:xfrm>
          <a:prstGeom prst="rect">
            <a:avLst/>
          </a:prstGeom>
        </p:spPr>
      </p:pic>
      <p:graphicFrame>
        <p:nvGraphicFramePr>
          <p:cNvPr id="18" name="Chart 17">
            <a:extLst>
              <a:ext uri="{FF2B5EF4-FFF2-40B4-BE49-F238E27FC236}">
                <a16:creationId xmlns:a16="http://schemas.microsoft.com/office/drawing/2014/main" id="{070EBBAD-8058-4EA2-B5DD-5094F57CD6D0}"/>
              </a:ext>
            </a:extLst>
          </p:cNvPr>
          <p:cNvGraphicFramePr/>
          <p:nvPr/>
        </p:nvGraphicFramePr>
        <p:xfrm>
          <a:off x="1222375" y="1837411"/>
          <a:ext cx="4921250" cy="3753822"/>
        </p:xfrm>
        <a:graphic>
          <a:graphicData uri="http://schemas.openxmlformats.org/drawingml/2006/chart">
            <c:chart xmlns:c="http://schemas.openxmlformats.org/drawingml/2006/chart" xmlns:r="http://schemas.openxmlformats.org/officeDocument/2006/relationships" r:id="rId7"/>
          </a:graphicData>
        </a:graphic>
      </p:graphicFrame>
      <p:sp>
        <p:nvSpPr>
          <p:cNvPr id="47" name="Rectangle: Rounded Corners 46">
            <a:extLst>
              <a:ext uri="{FF2B5EF4-FFF2-40B4-BE49-F238E27FC236}">
                <a16:creationId xmlns:a16="http://schemas.microsoft.com/office/drawing/2014/main" id="{E7C90C41-35D8-447B-B117-A02D5FF52459}"/>
              </a:ext>
            </a:extLst>
          </p:cNvPr>
          <p:cNvSpPr/>
          <p:nvPr/>
        </p:nvSpPr>
        <p:spPr>
          <a:xfrm>
            <a:off x="5650081" y="2804499"/>
            <a:ext cx="6010275" cy="1025540"/>
          </a:xfrm>
          <a:prstGeom prst="roundRect">
            <a:avLst>
              <a:gd name="adj" fmla="val 5000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5400" dirty="0">
                <a:ln>
                  <a:solidFill>
                    <a:schemeClr val="tx1"/>
                  </a:solidFill>
                </a:ln>
                <a:solidFill>
                  <a:srgbClr val="F3F1A1"/>
                </a:solidFill>
                <a:latin typeface="Bakso Sapi" pitchFamily="50" charset="0"/>
              </a:rPr>
              <a:t>S</a:t>
            </a:r>
            <a:r>
              <a:rPr lang="id-ID" sz="5400" dirty="0">
                <a:ln>
                  <a:solidFill>
                    <a:schemeClr val="tx1"/>
                  </a:solidFill>
                </a:ln>
                <a:solidFill>
                  <a:srgbClr val="F6D19A"/>
                </a:solidFill>
                <a:latin typeface="Bakso Sapi" pitchFamily="50" charset="0"/>
              </a:rPr>
              <a:t>U</a:t>
            </a:r>
            <a:r>
              <a:rPr lang="id-ID" sz="5400" dirty="0">
                <a:ln>
                  <a:solidFill>
                    <a:schemeClr val="tx1"/>
                  </a:solidFill>
                </a:ln>
                <a:solidFill>
                  <a:srgbClr val="F8B1AA"/>
                </a:solidFill>
                <a:latin typeface="Bakso Sapi" pitchFamily="50" charset="0"/>
              </a:rPr>
              <a:t>B</a:t>
            </a:r>
            <a:r>
              <a:rPr lang="id-ID" sz="5400" dirty="0">
                <a:ln>
                  <a:solidFill>
                    <a:schemeClr val="tx1"/>
                  </a:solidFill>
                </a:ln>
                <a:solidFill>
                  <a:srgbClr val="B6B4DA"/>
                </a:solidFill>
                <a:latin typeface="Bakso Sapi" pitchFamily="50" charset="0"/>
              </a:rPr>
              <a:t>T</a:t>
            </a:r>
            <a:r>
              <a:rPr lang="id-ID" sz="5400" dirty="0">
                <a:ln>
                  <a:solidFill>
                    <a:schemeClr val="tx1"/>
                  </a:solidFill>
                </a:ln>
                <a:solidFill>
                  <a:srgbClr val="99CAEC"/>
                </a:solidFill>
                <a:latin typeface="Bakso Sapi" pitchFamily="50" charset="0"/>
              </a:rPr>
              <a:t>I</a:t>
            </a:r>
            <a:r>
              <a:rPr lang="id-ID" sz="5400" dirty="0">
                <a:ln>
                  <a:solidFill>
                    <a:schemeClr val="tx1"/>
                  </a:solidFill>
                </a:ln>
                <a:solidFill>
                  <a:srgbClr val="D4E48F"/>
                </a:solidFill>
                <a:latin typeface="Bakso Sapi" pitchFamily="50" charset="0"/>
              </a:rPr>
              <a:t>T</a:t>
            </a:r>
            <a:r>
              <a:rPr lang="id-ID" sz="5400" dirty="0">
                <a:ln>
                  <a:solidFill>
                    <a:schemeClr val="tx1"/>
                  </a:solidFill>
                </a:ln>
                <a:solidFill>
                  <a:srgbClr val="F3F1A1"/>
                </a:solidFill>
                <a:latin typeface="Bakso Sapi" pitchFamily="50" charset="0"/>
              </a:rPr>
              <a:t>T</a:t>
            </a:r>
            <a:r>
              <a:rPr lang="id-ID" sz="5400" dirty="0">
                <a:ln>
                  <a:solidFill>
                    <a:schemeClr val="tx1"/>
                  </a:solidFill>
                </a:ln>
                <a:solidFill>
                  <a:srgbClr val="FDCC8B"/>
                </a:solidFill>
                <a:latin typeface="Bakso Sapi" pitchFamily="50" charset="0"/>
              </a:rPr>
              <a:t>L</a:t>
            </a:r>
            <a:r>
              <a:rPr lang="id-ID" sz="5400" dirty="0">
                <a:ln>
                  <a:solidFill>
                    <a:schemeClr val="tx1"/>
                  </a:solidFill>
                </a:ln>
                <a:solidFill>
                  <a:srgbClr val="F8B1AA"/>
                </a:solidFill>
                <a:latin typeface="Bakso Sapi" pitchFamily="50" charset="0"/>
              </a:rPr>
              <a:t>E</a:t>
            </a:r>
            <a:endParaRPr lang="id-ID" sz="1600" dirty="0">
              <a:ln>
                <a:solidFill>
                  <a:schemeClr val="tx1"/>
                </a:solidFill>
              </a:ln>
              <a:solidFill>
                <a:srgbClr val="F8B1AA"/>
              </a:solidFill>
              <a:latin typeface="Bakso Sapi" pitchFamily="50" charset="0"/>
            </a:endParaRPr>
          </a:p>
        </p:txBody>
      </p:sp>
      <p:sp>
        <p:nvSpPr>
          <p:cNvPr id="36" name="Freeform: Shape 35">
            <a:extLst>
              <a:ext uri="{FF2B5EF4-FFF2-40B4-BE49-F238E27FC236}">
                <a16:creationId xmlns:a16="http://schemas.microsoft.com/office/drawing/2014/main" id="{A69F6F51-B882-4B60-AAEC-42F12A7A7636}"/>
              </a:ext>
            </a:extLst>
          </p:cNvPr>
          <p:cNvSpPr/>
          <p:nvPr/>
        </p:nvSpPr>
        <p:spPr>
          <a:xfrm>
            <a:off x="639095" y="454257"/>
            <a:ext cx="10913807" cy="5726835"/>
          </a:xfrm>
          <a:custGeom>
            <a:avLst/>
            <a:gdLst>
              <a:gd name="connsiteX0" fmla="*/ 5094846 w 10913807"/>
              <a:gd name="connsiteY0" fmla="*/ 0 h 5726835"/>
              <a:gd name="connsiteX1" fmla="*/ 7445958 w 10913807"/>
              <a:gd name="connsiteY1" fmla="*/ 7706 h 5726835"/>
              <a:gd name="connsiteX2" fmla="*/ 7684866 w 10913807"/>
              <a:gd name="connsiteY2" fmla="*/ 381767 h 5726835"/>
              <a:gd name="connsiteX3" fmla="*/ 7708551 w 10913807"/>
              <a:gd name="connsiteY3" fmla="*/ 426605 h 5726835"/>
              <a:gd name="connsiteX4" fmla="*/ 10913807 w 10913807"/>
              <a:gd name="connsiteY4" fmla="*/ 426605 h 5726835"/>
              <a:gd name="connsiteX5" fmla="*/ 10913807 w 10913807"/>
              <a:gd name="connsiteY5" fmla="*/ 5726835 h 5726835"/>
              <a:gd name="connsiteX6" fmla="*/ 0 w 10913807"/>
              <a:gd name="connsiteY6" fmla="*/ 5726835 h 5726835"/>
              <a:gd name="connsiteX7" fmla="*/ 0 w 10913807"/>
              <a:gd name="connsiteY7" fmla="*/ 426605 h 5726835"/>
              <a:gd name="connsiteX8" fmla="*/ 4815003 w 10913807"/>
              <a:gd name="connsiteY8" fmla="*/ 426605 h 5726835"/>
              <a:gd name="connsiteX9" fmla="*/ 4843197 w 10913807"/>
              <a:gd name="connsiteY9" fmla="*/ 381232 h 5726835"/>
              <a:gd name="connsiteX10" fmla="*/ 5094846 w 10913807"/>
              <a:gd name="connsiteY10" fmla="*/ 0 h 5726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13807" h="5726835">
                <a:moveTo>
                  <a:pt x="5094846" y="0"/>
                </a:moveTo>
                <a:lnTo>
                  <a:pt x="7445958" y="7706"/>
                </a:lnTo>
                <a:cubicBezTo>
                  <a:pt x="7647441" y="14955"/>
                  <a:pt x="7624167" y="229453"/>
                  <a:pt x="7684866" y="381767"/>
                </a:cubicBezTo>
                <a:lnTo>
                  <a:pt x="7708551" y="426605"/>
                </a:lnTo>
                <a:lnTo>
                  <a:pt x="10913807" y="426605"/>
                </a:lnTo>
                <a:lnTo>
                  <a:pt x="10913807" y="5726835"/>
                </a:lnTo>
                <a:lnTo>
                  <a:pt x="0" y="5726835"/>
                </a:lnTo>
                <a:lnTo>
                  <a:pt x="0" y="426605"/>
                </a:lnTo>
                <a:lnTo>
                  <a:pt x="4815003" y="426605"/>
                </a:lnTo>
                <a:lnTo>
                  <a:pt x="4843197" y="381232"/>
                </a:lnTo>
                <a:cubicBezTo>
                  <a:pt x="4914758" y="226559"/>
                  <a:pt x="4882531" y="2900"/>
                  <a:pt x="5094846" y="0"/>
                </a:cubicBezTo>
                <a:close/>
              </a:path>
            </a:pathLst>
          </a:custGeom>
          <a:solidFill>
            <a:srgbClr val="F3F1A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37" name="TextBox 36">
            <a:extLst>
              <a:ext uri="{FF2B5EF4-FFF2-40B4-BE49-F238E27FC236}">
                <a16:creationId xmlns:a16="http://schemas.microsoft.com/office/drawing/2014/main" id="{00968E97-C615-4168-BC7A-14BDA2CC3D86}"/>
              </a:ext>
            </a:extLst>
          </p:cNvPr>
          <p:cNvSpPr txBox="1"/>
          <p:nvPr/>
        </p:nvSpPr>
        <p:spPr>
          <a:xfrm>
            <a:off x="5650081" y="485117"/>
            <a:ext cx="2305050" cy="400110"/>
          </a:xfrm>
          <a:prstGeom prst="rect">
            <a:avLst/>
          </a:prstGeom>
          <a:noFill/>
        </p:spPr>
        <p:txBody>
          <a:bodyPr wrap="square" rtlCol="0">
            <a:spAutoFit/>
          </a:bodyPr>
          <a:lstStyle/>
          <a:p>
            <a:r>
              <a:rPr lang="id-ID" sz="2000" dirty="0">
                <a:latin typeface="Bakso Sapi" pitchFamily="50" charset="0"/>
              </a:rPr>
              <a:t>TOPIC 3</a:t>
            </a:r>
          </a:p>
        </p:txBody>
      </p:sp>
      <p:grpSp>
        <p:nvGrpSpPr>
          <p:cNvPr id="48" name="Group 47">
            <a:extLst>
              <a:ext uri="{FF2B5EF4-FFF2-40B4-BE49-F238E27FC236}">
                <a16:creationId xmlns:a16="http://schemas.microsoft.com/office/drawing/2014/main" id="{2C39F9A5-01B6-4F58-8D96-B2E5B95153F4}"/>
              </a:ext>
            </a:extLst>
          </p:cNvPr>
          <p:cNvGrpSpPr/>
          <p:nvPr/>
        </p:nvGrpSpPr>
        <p:grpSpPr>
          <a:xfrm>
            <a:off x="639095" y="1020971"/>
            <a:ext cx="10913807" cy="4821275"/>
            <a:chOff x="639096" y="1013468"/>
            <a:chExt cx="10913807" cy="4821275"/>
          </a:xfrm>
        </p:grpSpPr>
        <p:sp>
          <p:nvSpPr>
            <p:cNvPr id="50" name="Rectangle 49">
              <a:extLst>
                <a:ext uri="{FF2B5EF4-FFF2-40B4-BE49-F238E27FC236}">
                  <a16:creationId xmlns:a16="http://schemas.microsoft.com/office/drawing/2014/main" id="{ABFCE680-9CFD-4019-B578-A0943B15DEBE}"/>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 name="Rectangle: Rounded Corners 50">
              <a:extLst>
                <a:ext uri="{FF2B5EF4-FFF2-40B4-BE49-F238E27FC236}">
                  <a16:creationId xmlns:a16="http://schemas.microsoft.com/office/drawing/2014/main" id="{08D5E5A1-B8F9-4020-AC8A-303E7BFEB6F2}"/>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Freeform: Shape 51">
              <a:extLst>
                <a:ext uri="{FF2B5EF4-FFF2-40B4-BE49-F238E27FC236}">
                  <a16:creationId xmlns:a16="http://schemas.microsoft.com/office/drawing/2014/main" id="{227CBE4E-A162-4243-8A4D-FD07BE7D8099}"/>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53" name="Freeform: Shape 52">
              <a:extLst>
                <a:ext uri="{FF2B5EF4-FFF2-40B4-BE49-F238E27FC236}">
                  <a16:creationId xmlns:a16="http://schemas.microsoft.com/office/drawing/2014/main" id="{2B4352E5-15B1-4E3B-92F5-92E1AFDCDBA9}"/>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54" name="Heart 53">
              <a:extLst>
                <a:ext uri="{FF2B5EF4-FFF2-40B4-BE49-F238E27FC236}">
                  <a16:creationId xmlns:a16="http://schemas.microsoft.com/office/drawing/2014/main" id="{2B416752-FF94-43B1-8CCC-E564C1307C9C}"/>
                </a:ext>
              </a:extLst>
            </p:cNvPr>
            <p:cNvSpPr/>
            <p:nvPr/>
          </p:nvSpPr>
          <p:spPr>
            <a:xfrm>
              <a:off x="11015867" y="1013468"/>
              <a:ext cx="377828" cy="307266"/>
            </a:xfrm>
            <a:prstGeom prst="heart">
              <a:avLst/>
            </a:prstGeom>
            <a:solidFill>
              <a:srgbClr val="F6D19A"/>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9" name="TextBox 48">
            <a:extLst>
              <a:ext uri="{FF2B5EF4-FFF2-40B4-BE49-F238E27FC236}">
                <a16:creationId xmlns:a16="http://schemas.microsoft.com/office/drawing/2014/main" id="{39EC82C5-3F0B-4772-96B4-BBB62815A929}"/>
              </a:ext>
            </a:extLst>
          </p:cNvPr>
          <p:cNvSpPr txBox="1"/>
          <p:nvPr/>
        </p:nvSpPr>
        <p:spPr>
          <a:xfrm>
            <a:off x="1427827" y="952942"/>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pic>
        <p:nvPicPr>
          <p:cNvPr id="57" name="Picture 56">
            <a:extLst>
              <a:ext uri="{FF2B5EF4-FFF2-40B4-BE49-F238E27FC236}">
                <a16:creationId xmlns:a16="http://schemas.microsoft.com/office/drawing/2014/main" id="{017D9D0B-C7CE-44AA-B8C9-BEB88A83DEAD}"/>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4747" b="37892" l="10000" r="90000">
                        <a14:foregroundMark x1="28750" y1="32813" x2="35156" y2="36406"/>
                        <a14:foregroundMark x1="35156" y1="36406" x2="42500" y2="36250"/>
                        <a14:foregroundMark x1="42500" y1="36250" x2="46250" y2="36563"/>
                        <a14:foregroundMark x1="29375" y1="34063" x2="31094" y2="35469"/>
                        <a14:foregroundMark x1="27344" y1="33281" x2="26875" y2="31719"/>
                        <a14:foregroundMark x1="46563" y1="31875" x2="53438" y2="35156"/>
                        <a14:foregroundMark x1="53438" y1="35156" x2="68750" y2="33438"/>
                        <a14:foregroundMark x1="68750" y1="33438" x2="73750" y2="28281"/>
                        <a14:foregroundMark x1="73750" y1="28281" x2="73281" y2="24688"/>
                        <a14:foregroundMark x1="74063" y1="30156" x2="71406" y2="33594"/>
                        <a14:foregroundMark x1="47969" y1="35469" x2="52969" y2="36406"/>
                        <a14:foregroundMark x1="26563" y1="31719" x2="30625" y2="35625"/>
                        <a14:foregroundMark x1="27969" y1="34219" x2="27969" y2="34219"/>
                      </a14:backgroundRemoval>
                    </a14:imgEffect>
                  </a14:imgLayer>
                </a14:imgProps>
              </a:ext>
              <a:ext uri="{28A0092B-C50C-407E-A947-70E740481C1C}">
                <a14:useLocalDpi xmlns:a14="http://schemas.microsoft.com/office/drawing/2010/main" val="0"/>
              </a:ext>
            </a:extLst>
          </a:blip>
          <a:srcRect l="20174" t="11854" r="20555" b="59215"/>
          <a:stretch/>
        </p:blipFill>
        <p:spPr>
          <a:xfrm>
            <a:off x="1039982" y="1838544"/>
            <a:ext cx="3055343" cy="1491405"/>
          </a:xfrm>
          <a:prstGeom prst="rect">
            <a:avLst/>
          </a:prstGeom>
        </p:spPr>
      </p:pic>
      <p:sp>
        <p:nvSpPr>
          <p:cNvPr id="19" name="TextBox 18">
            <a:extLst>
              <a:ext uri="{FF2B5EF4-FFF2-40B4-BE49-F238E27FC236}">
                <a16:creationId xmlns:a16="http://schemas.microsoft.com/office/drawing/2014/main" id="{0A9964E9-2DE6-4736-80A8-E67C914A294E}"/>
              </a:ext>
            </a:extLst>
          </p:cNvPr>
          <p:cNvSpPr txBox="1"/>
          <p:nvPr/>
        </p:nvSpPr>
        <p:spPr>
          <a:xfrm>
            <a:off x="1516062" y="2291858"/>
            <a:ext cx="1996395" cy="584775"/>
          </a:xfrm>
          <a:prstGeom prst="rect">
            <a:avLst/>
          </a:prstGeom>
          <a:noFill/>
        </p:spPr>
        <p:txBody>
          <a:bodyPr wrap="square" rtlCol="0">
            <a:spAutoFit/>
          </a:bodyPr>
          <a:lstStyle/>
          <a:p>
            <a:pPr algn="ctr"/>
            <a:r>
              <a:rPr lang="id-ID" sz="3200" dirty="0">
                <a:solidFill>
                  <a:schemeClr val="bg1"/>
                </a:solidFill>
                <a:latin typeface="Bakso Sapi" pitchFamily="50" charset="0"/>
              </a:rPr>
              <a:t>TEXT</a:t>
            </a:r>
          </a:p>
        </p:txBody>
      </p:sp>
      <p:pic>
        <p:nvPicPr>
          <p:cNvPr id="17" name="Picture 16">
            <a:extLst>
              <a:ext uri="{FF2B5EF4-FFF2-40B4-BE49-F238E27FC236}">
                <a16:creationId xmlns:a16="http://schemas.microsoft.com/office/drawing/2014/main" id="{7A1EC841-86FB-4345-B954-683AFEFB7741}"/>
              </a:ext>
            </a:extLst>
          </p:cNvPr>
          <p:cNvPicPr>
            <a:picLocks noChangeAspect="1"/>
          </p:cNvPicPr>
          <p:nvPr/>
        </p:nvPicPr>
        <p:blipFill rotWithShape="1">
          <a:blip r:embed="rId10">
            <a:extLst>
              <a:ext uri="{BEBA8EAE-BF5A-486C-A8C5-ECC9F3942E4B}">
                <a14:imgProps xmlns:a14="http://schemas.microsoft.com/office/drawing/2010/main">
                  <a14:imgLayer r:embed="rId9">
                    <a14:imgEffect>
                      <a14:backgroundRemoval t="63125" b="83750" l="26250" r="75469">
                        <a14:foregroundMark x1="28125" y1="67031" x2="26406" y2="74531"/>
                        <a14:foregroundMark x1="26406" y1="74531" x2="27969" y2="77188"/>
                        <a14:foregroundMark x1="27813" y1="73906" x2="27813" y2="75938"/>
                        <a14:foregroundMark x1="28906" y1="79219" x2="35469" y2="82344"/>
                        <a14:foregroundMark x1="35469" y1="82344" x2="61094" y2="79375"/>
                        <a14:foregroundMark x1="61094" y1="79375" x2="68594" y2="80781"/>
                        <a14:foregroundMark x1="68594" y1="80781" x2="75156" y2="78594"/>
                        <a14:foregroundMark x1="75156" y1="78594" x2="75156" y2="71094"/>
                        <a14:foregroundMark x1="75156" y1="71094" x2="73438" y2="67969"/>
                        <a14:foregroundMark x1="75000" y1="68438" x2="75000" y2="68594"/>
                        <a14:foregroundMark x1="74531" y1="66875" x2="74531" y2="66875"/>
                        <a14:foregroundMark x1="73281" y1="66875" x2="75469" y2="68438"/>
                      </a14:backgroundRemoval>
                    </a14:imgEffect>
                  </a14:imgLayer>
                </a14:imgProps>
              </a:ext>
              <a:ext uri="{28A0092B-C50C-407E-A947-70E740481C1C}">
                <a14:useLocalDpi xmlns:a14="http://schemas.microsoft.com/office/drawing/2010/main" val="0"/>
              </a:ext>
            </a:extLst>
          </a:blip>
          <a:srcRect l="22394" t="60741" r="19312" b="13589"/>
          <a:stretch/>
        </p:blipFill>
        <p:spPr>
          <a:xfrm>
            <a:off x="7999374" y="2105039"/>
            <a:ext cx="3205406" cy="1271186"/>
          </a:xfrm>
          <a:prstGeom prst="rect">
            <a:avLst/>
          </a:prstGeom>
        </p:spPr>
      </p:pic>
      <p:sp>
        <p:nvSpPr>
          <p:cNvPr id="58" name="TextBox 57">
            <a:extLst>
              <a:ext uri="{FF2B5EF4-FFF2-40B4-BE49-F238E27FC236}">
                <a16:creationId xmlns:a16="http://schemas.microsoft.com/office/drawing/2014/main" id="{5428CB8E-8585-446A-8E50-D490002B29E2}"/>
              </a:ext>
            </a:extLst>
          </p:cNvPr>
          <p:cNvSpPr txBox="1"/>
          <p:nvPr/>
        </p:nvSpPr>
        <p:spPr>
          <a:xfrm>
            <a:off x="8558310" y="2339834"/>
            <a:ext cx="1996395" cy="584775"/>
          </a:xfrm>
          <a:prstGeom prst="rect">
            <a:avLst/>
          </a:prstGeom>
          <a:noFill/>
        </p:spPr>
        <p:txBody>
          <a:bodyPr wrap="square" rtlCol="0">
            <a:spAutoFit/>
          </a:bodyPr>
          <a:lstStyle/>
          <a:p>
            <a:pPr algn="ctr"/>
            <a:r>
              <a:rPr lang="id-ID" sz="3200" dirty="0">
                <a:solidFill>
                  <a:schemeClr val="bg1"/>
                </a:solidFill>
                <a:latin typeface="Bakso Sapi" pitchFamily="50" charset="0"/>
              </a:rPr>
              <a:t>TEXT</a:t>
            </a:r>
          </a:p>
        </p:txBody>
      </p:sp>
      <p:pic>
        <p:nvPicPr>
          <p:cNvPr id="12" name="Picture 11">
            <a:extLst>
              <a:ext uri="{FF2B5EF4-FFF2-40B4-BE49-F238E27FC236}">
                <a16:creationId xmlns:a16="http://schemas.microsoft.com/office/drawing/2014/main" id="{A60F69FC-669C-45F1-A5C4-0138961AD068}"/>
              </a:ext>
            </a:extLst>
          </p:cNvPr>
          <p:cNvPicPr>
            <a:picLocks noChangeAspect="1"/>
          </p:cNvPicPr>
          <p:nvPr/>
        </p:nvPicPr>
        <p:blipFill rotWithShape="1">
          <a:blip r:embed="rId11">
            <a:extLst>
              <a:ext uri="{BEBA8EAE-BF5A-486C-A8C5-ECC9F3942E4B}">
                <a14:imgProps xmlns:a14="http://schemas.microsoft.com/office/drawing/2010/main">
                  <a14:imgLayer r:embed="rId9">
                    <a14:imgEffect>
                      <a14:backgroundRemoval t="41250" b="59688" l="23750" r="74688">
                        <a14:foregroundMark x1="31094" y1="44063" x2="28438" y2="51406"/>
                        <a14:foregroundMark x1="31250" y1="42500" x2="26250" y2="49375"/>
                        <a14:foregroundMark x1="26250" y1="49375" x2="30156" y2="57188"/>
                        <a14:foregroundMark x1="30156" y1="57188" x2="40938" y2="57969"/>
                        <a14:foregroundMark x1="40938" y1="57969" x2="51094" y2="55937"/>
                        <a14:foregroundMark x1="51094" y1="55937" x2="61875" y2="56250"/>
                        <a14:foregroundMark x1="61875" y1="56250" x2="70000" y2="54688"/>
                        <a14:foregroundMark x1="70000" y1="54688" x2="74531" y2="47969"/>
                        <a14:foregroundMark x1="74531" y1="47969" x2="47344" y2="50625"/>
                        <a14:foregroundMark x1="47344" y1="50625" x2="44375" y2="49063"/>
                        <a14:foregroundMark x1="44375" y1="49063" x2="33906" y2="45000"/>
                        <a14:foregroundMark x1="27656" y1="44219" x2="30781" y2="44688"/>
                        <a14:foregroundMark x1="31406" y1="42344" x2="23906" y2="45781"/>
                        <a14:foregroundMark x1="23906" y1="45781" x2="30469" y2="48750"/>
                        <a14:foregroundMark x1="47500" y1="58438" x2="66875" y2="55937"/>
                        <a14:foregroundMark x1="70469" y1="56094" x2="74688" y2="48906"/>
                        <a14:foregroundMark x1="74688" y1="48906" x2="73594" y2="44063"/>
                        <a14:foregroundMark x1="70938" y1="55781" x2="72969" y2="54688"/>
                        <a14:foregroundMark x1="74375" y1="53906" x2="74531" y2="53438"/>
                      </a14:backgroundRemoval>
                    </a14:imgEffect>
                  </a14:imgLayer>
                </a14:imgProps>
              </a:ext>
              <a:ext uri="{28A0092B-C50C-407E-A947-70E740481C1C}">
                <a14:useLocalDpi xmlns:a14="http://schemas.microsoft.com/office/drawing/2010/main" val="0"/>
              </a:ext>
            </a:extLst>
          </a:blip>
          <a:srcRect l="22394" t="39080" r="22891" b="37953"/>
          <a:stretch/>
        </p:blipFill>
        <p:spPr>
          <a:xfrm>
            <a:off x="4387067" y="2111079"/>
            <a:ext cx="3205407" cy="1177304"/>
          </a:xfrm>
          <a:prstGeom prst="rect">
            <a:avLst/>
          </a:prstGeom>
        </p:spPr>
      </p:pic>
      <p:sp>
        <p:nvSpPr>
          <p:cNvPr id="59" name="TextBox 58">
            <a:extLst>
              <a:ext uri="{FF2B5EF4-FFF2-40B4-BE49-F238E27FC236}">
                <a16:creationId xmlns:a16="http://schemas.microsoft.com/office/drawing/2014/main" id="{23C65BAC-4E7F-4031-BFC1-C7EC23E3DCB3}"/>
              </a:ext>
            </a:extLst>
          </p:cNvPr>
          <p:cNvSpPr txBox="1"/>
          <p:nvPr/>
        </p:nvSpPr>
        <p:spPr>
          <a:xfrm>
            <a:off x="4952876" y="2291858"/>
            <a:ext cx="1996395" cy="584775"/>
          </a:xfrm>
          <a:prstGeom prst="rect">
            <a:avLst/>
          </a:prstGeom>
          <a:noFill/>
        </p:spPr>
        <p:txBody>
          <a:bodyPr wrap="square" rtlCol="0">
            <a:spAutoFit/>
          </a:bodyPr>
          <a:lstStyle/>
          <a:p>
            <a:pPr algn="ctr"/>
            <a:r>
              <a:rPr lang="id-ID" sz="3200" dirty="0">
                <a:solidFill>
                  <a:schemeClr val="bg1"/>
                </a:solidFill>
                <a:latin typeface="Bakso Sapi" pitchFamily="50" charset="0"/>
              </a:rPr>
              <a:t>TEXT</a:t>
            </a:r>
          </a:p>
        </p:txBody>
      </p:sp>
      <p:sp>
        <p:nvSpPr>
          <p:cNvPr id="60" name="TextBox 59">
            <a:extLst>
              <a:ext uri="{FF2B5EF4-FFF2-40B4-BE49-F238E27FC236}">
                <a16:creationId xmlns:a16="http://schemas.microsoft.com/office/drawing/2014/main" id="{97D0E393-3812-4DCD-8F01-8ADDAC99EF5A}"/>
              </a:ext>
            </a:extLst>
          </p:cNvPr>
          <p:cNvSpPr txBox="1"/>
          <p:nvPr/>
        </p:nvSpPr>
        <p:spPr>
          <a:xfrm>
            <a:off x="1632458" y="3205344"/>
            <a:ext cx="2154433" cy="2308324"/>
          </a:xfrm>
          <a:prstGeom prst="rect">
            <a:avLst/>
          </a:prstGeom>
          <a:noFill/>
        </p:spPr>
        <p:txBody>
          <a:bodyPr wrap="square" rtlCol="0">
            <a:spAutoFit/>
          </a:bodyPr>
          <a:lstStyle/>
          <a:p>
            <a:r>
              <a:rPr lang="id-ID" sz="3600" dirty="0">
                <a:latin typeface="Cutewritten" panose="02000503000000000000" pitchFamily="2" charset="0"/>
              </a:rPr>
              <a:t>text text text text text text text text</a:t>
            </a:r>
          </a:p>
        </p:txBody>
      </p:sp>
      <p:sp>
        <p:nvSpPr>
          <p:cNvPr id="61" name="TextBox 60">
            <a:extLst>
              <a:ext uri="{FF2B5EF4-FFF2-40B4-BE49-F238E27FC236}">
                <a16:creationId xmlns:a16="http://schemas.microsoft.com/office/drawing/2014/main" id="{2BAA033C-73CF-4009-AF52-4EE7E6780139}"/>
              </a:ext>
            </a:extLst>
          </p:cNvPr>
          <p:cNvSpPr txBox="1"/>
          <p:nvPr/>
        </p:nvSpPr>
        <p:spPr>
          <a:xfrm>
            <a:off x="5016444" y="3228194"/>
            <a:ext cx="2154433" cy="2308324"/>
          </a:xfrm>
          <a:prstGeom prst="rect">
            <a:avLst/>
          </a:prstGeom>
          <a:noFill/>
        </p:spPr>
        <p:txBody>
          <a:bodyPr wrap="square" rtlCol="0">
            <a:spAutoFit/>
          </a:bodyPr>
          <a:lstStyle/>
          <a:p>
            <a:r>
              <a:rPr lang="id-ID" sz="3600" dirty="0">
                <a:latin typeface="Cutewritten" panose="02000503000000000000" pitchFamily="2" charset="0"/>
              </a:rPr>
              <a:t>text text text text text text text text</a:t>
            </a:r>
          </a:p>
        </p:txBody>
      </p:sp>
      <p:sp>
        <p:nvSpPr>
          <p:cNvPr id="62" name="TextBox 61">
            <a:extLst>
              <a:ext uri="{FF2B5EF4-FFF2-40B4-BE49-F238E27FC236}">
                <a16:creationId xmlns:a16="http://schemas.microsoft.com/office/drawing/2014/main" id="{C1C76E66-E4FC-4A87-A755-A94CCDAED0F4}"/>
              </a:ext>
            </a:extLst>
          </p:cNvPr>
          <p:cNvSpPr txBox="1"/>
          <p:nvPr/>
        </p:nvSpPr>
        <p:spPr>
          <a:xfrm>
            <a:off x="8612891" y="3248674"/>
            <a:ext cx="2154433" cy="2308324"/>
          </a:xfrm>
          <a:prstGeom prst="rect">
            <a:avLst/>
          </a:prstGeom>
          <a:noFill/>
        </p:spPr>
        <p:txBody>
          <a:bodyPr wrap="square" rtlCol="0">
            <a:spAutoFit/>
          </a:bodyPr>
          <a:lstStyle/>
          <a:p>
            <a:r>
              <a:rPr lang="id-ID" sz="3600" dirty="0">
                <a:latin typeface="Cutewritten" panose="02000503000000000000" pitchFamily="2" charset="0"/>
              </a:rPr>
              <a:t>text text text text text text text text</a:t>
            </a:r>
          </a:p>
        </p:txBody>
      </p:sp>
      <p:sp>
        <p:nvSpPr>
          <p:cNvPr id="67" name="Freeform: Shape 66">
            <a:extLst>
              <a:ext uri="{FF2B5EF4-FFF2-40B4-BE49-F238E27FC236}">
                <a16:creationId xmlns:a16="http://schemas.microsoft.com/office/drawing/2014/main" id="{13637FBA-D9BB-4777-BA94-350AEB9043AA}"/>
              </a:ext>
            </a:extLst>
          </p:cNvPr>
          <p:cNvSpPr/>
          <p:nvPr/>
        </p:nvSpPr>
        <p:spPr>
          <a:xfrm>
            <a:off x="623328" y="454180"/>
            <a:ext cx="10913807" cy="5793084"/>
          </a:xfrm>
          <a:custGeom>
            <a:avLst/>
            <a:gdLst>
              <a:gd name="connsiteX0" fmla="*/ 7524278 w 10913807"/>
              <a:gd name="connsiteY0" fmla="*/ 0 h 5692223"/>
              <a:gd name="connsiteX1" fmla="*/ 9875390 w 10913807"/>
              <a:gd name="connsiteY1" fmla="*/ 7706 h 5692223"/>
              <a:gd name="connsiteX2" fmla="*/ 10114298 w 10913807"/>
              <a:gd name="connsiteY2" fmla="*/ 381767 h 5692223"/>
              <a:gd name="connsiteX3" fmla="*/ 10132517 w 10913807"/>
              <a:gd name="connsiteY3" fmla="*/ 416257 h 5692223"/>
              <a:gd name="connsiteX4" fmla="*/ 10913807 w 10913807"/>
              <a:gd name="connsiteY4" fmla="*/ 416257 h 5692223"/>
              <a:gd name="connsiteX5" fmla="*/ 10913807 w 10913807"/>
              <a:gd name="connsiteY5" fmla="*/ 5692223 h 5692223"/>
              <a:gd name="connsiteX6" fmla="*/ 0 w 10913807"/>
              <a:gd name="connsiteY6" fmla="*/ 5692223 h 5692223"/>
              <a:gd name="connsiteX7" fmla="*/ 0 w 10913807"/>
              <a:gd name="connsiteY7" fmla="*/ 416257 h 5692223"/>
              <a:gd name="connsiteX8" fmla="*/ 7250865 w 10913807"/>
              <a:gd name="connsiteY8" fmla="*/ 416257 h 5692223"/>
              <a:gd name="connsiteX9" fmla="*/ 7272628 w 10913807"/>
              <a:gd name="connsiteY9" fmla="*/ 381232 h 5692223"/>
              <a:gd name="connsiteX10" fmla="*/ 7524278 w 10913807"/>
              <a:gd name="connsiteY10" fmla="*/ 0 h 5692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913807" h="5692223">
                <a:moveTo>
                  <a:pt x="7524278" y="0"/>
                </a:moveTo>
                <a:lnTo>
                  <a:pt x="9875390" y="7706"/>
                </a:lnTo>
                <a:cubicBezTo>
                  <a:pt x="10076873" y="14955"/>
                  <a:pt x="10053599" y="229453"/>
                  <a:pt x="10114298" y="381767"/>
                </a:cubicBezTo>
                <a:lnTo>
                  <a:pt x="10132517" y="416257"/>
                </a:lnTo>
                <a:lnTo>
                  <a:pt x="10913807" y="416257"/>
                </a:lnTo>
                <a:lnTo>
                  <a:pt x="10913807" y="5692223"/>
                </a:lnTo>
                <a:lnTo>
                  <a:pt x="0" y="5692223"/>
                </a:lnTo>
                <a:lnTo>
                  <a:pt x="0" y="416257"/>
                </a:lnTo>
                <a:lnTo>
                  <a:pt x="7250865" y="416257"/>
                </a:lnTo>
                <a:lnTo>
                  <a:pt x="7272628" y="381232"/>
                </a:lnTo>
                <a:cubicBezTo>
                  <a:pt x="7344190" y="226560"/>
                  <a:pt x="7311962" y="2900"/>
                  <a:pt x="7524278" y="0"/>
                </a:cubicBezTo>
                <a:close/>
              </a:path>
            </a:pathLst>
          </a:custGeom>
          <a:solidFill>
            <a:srgbClr val="D4E48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nvGrpSpPr>
          <p:cNvPr id="69" name="Group 68">
            <a:extLst>
              <a:ext uri="{FF2B5EF4-FFF2-40B4-BE49-F238E27FC236}">
                <a16:creationId xmlns:a16="http://schemas.microsoft.com/office/drawing/2014/main" id="{397128ED-B83F-405B-A6AE-B6725795AA2C}"/>
              </a:ext>
            </a:extLst>
          </p:cNvPr>
          <p:cNvGrpSpPr/>
          <p:nvPr/>
        </p:nvGrpSpPr>
        <p:grpSpPr>
          <a:xfrm>
            <a:off x="634416" y="952696"/>
            <a:ext cx="10913807" cy="4889304"/>
            <a:chOff x="639095" y="952942"/>
            <a:chExt cx="10913807" cy="4889304"/>
          </a:xfrm>
        </p:grpSpPr>
        <p:grpSp>
          <p:nvGrpSpPr>
            <p:cNvPr id="70" name="Group 69">
              <a:extLst>
                <a:ext uri="{FF2B5EF4-FFF2-40B4-BE49-F238E27FC236}">
                  <a16:creationId xmlns:a16="http://schemas.microsoft.com/office/drawing/2014/main" id="{21FAA183-988D-4B59-AC61-77955C362945}"/>
                </a:ext>
              </a:extLst>
            </p:cNvPr>
            <p:cNvGrpSpPr/>
            <p:nvPr/>
          </p:nvGrpSpPr>
          <p:grpSpPr>
            <a:xfrm>
              <a:off x="639095" y="1020971"/>
              <a:ext cx="10913807" cy="4821275"/>
              <a:chOff x="639096" y="1013468"/>
              <a:chExt cx="10913807" cy="4821275"/>
            </a:xfrm>
          </p:grpSpPr>
          <p:sp>
            <p:nvSpPr>
              <p:cNvPr id="72" name="Rectangle 71">
                <a:extLst>
                  <a:ext uri="{FF2B5EF4-FFF2-40B4-BE49-F238E27FC236}">
                    <a16:creationId xmlns:a16="http://schemas.microsoft.com/office/drawing/2014/main" id="{C1A3B1B1-A7E0-41B0-9E5B-EEABA8E998A1}"/>
                  </a:ext>
                </a:extLst>
              </p:cNvPr>
              <p:cNvSpPr/>
              <p:nvPr/>
            </p:nvSpPr>
            <p:spPr>
              <a:xfrm>
                <a:off x="639096" y="1436914"/>
                <a:ext cx="10913807" cy="439782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3" name="Rectangle: Rounded Corners 72">
                <a:extLst>
                  <a:ext uri="{FF2B5EF4-FFF2-40B4-BE49-F238E27FC236}">
                    <a16:creationId xmlns:a16="http://schemas.microsoft.com/office/drawing/2014/main" id="{46589591-04F1-4650-9863-6B2555AADEC7}"/>
                  </a:ext>
                </a:extLst>
              </p:cNvPr>
              <p:cNvSpPr/>
              <p:nvPr/>
            </p:nvSpPr>
            <p:spPr>
              <a:xfrm>
                <a:off x="1809750" y="1016000"/>
                <a:ext cx="9055100" cy="307266"/>
              </a:xfrm>
              <a:prstGeom prst="roundRect">
                <a:avLst>
                  <a:gd name="adj" fmla="val 50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4" name="Freeform: Shape 73">
                <a:extLst>
                  <a:ext uri="{FF2B5EF4-FFF2-40B4-BE49-F238E27FC236}">
                    <a16:creationId xmlns:a16="http://schemas.microsoft.com/office/drawing/2014/main" id="{3C385B8F-524D-4F0A-8780-5B085F2DB6B6}"/>
                  </a:ext>
                </a:extLst>
              </p:cNvPr>
              <p:cNvSpPr/>
              <p:nvPr/>
            </p:nvSpPr>
            <p:spPr>
              <a:xfrm rot="8099516">
                <a:off x="1382240"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75" name="Freeform: Shape 74">
                <a:extLst>
                  <a:ext uri="{FF2B5EF4-FFF2-40B4-BE49-F238E27FC236}">
                    <a16:creationId xmlns:a16="http://schemas.microsoft.com/office/drawing/2014/main" id="{53BF1C44-045A-4194-AE33-D2499EF2892A}"/>
                  </a:ext>
                </a:extLst>
              </p:cNvPr>
              <p:cNvSpPr/>
              <p:nvPr/>
            </p:nvSpPr>
            <p:spPr>
              <a:xfrm rot="13500484" flipH="1">
                <a:off x="899639" y="1036292"/>
                <a:ext cx="267646" cy="266683"/>
              </a:xfrm>
              <a:custGeom>
                <a:avLst/>
                <a:gdLst>
                  <a:gd name="connsiteX0" fmla="*/ 196871 w 1483741"/>
                  <a:gd name="connsiteY0" fmla="*/ 196871 h 1493861"/>
                  <a:gd name="connsiteX1" fmla="*/ 196871 w 1483741"/>
                  <a:gd name="connsiteY1" fmla="*/ 201482 h 1493861"/>
                  <a:gd name="connsiteX2" fmla="*/ 201453 w 1483741"/>
                  <a:gd name="connsiteY2" fmla="*/ 196871 h 1493861"/>
                  <a:gd name="connsiteX3" fmla="*/ 0 w 1483741"/>
                  <a:gd name="connsiteY3" fmla="*/ 0 h 1493861"/>
                  <a:gd name="connsiteX4" fmla="*/ 1352973 w 1483741"/>
                  <a:gd name="connsiteY4" fmla="*/ 0 h 1493861"/>
                  <a:gd name="connsiteX5" fmla="*/ 1161010 w 1483741"/>
                  <a:gd name="connsiteY5" fmla="*/ 196871 h 1493861"/>
                  <a:gd name="connsiteX6" fmla="*/ 341678 w 1483741"/>
                  <a:gd name="connsiteY6" fmla="*/ 196871 h 1493861"/>
                  <a:gd name="connsiteX7" fmla="*/ 1483741 w 1483741"/>
                  <a:gd name="connsiteY7" fmla="*/ 1331704 h 1493861"/>
                  <a:gd name="connsiteX8" fmla="*/ 1322611 w 1483741"/>
                  <a:gd name="connsiteY8" fmla="*/ 1493861 h 1493861"/>
                  <a:gd name="connsiteX9" fmla="*/ 196871 w 1483741"/>
                  <a:gd name="connsiteY9" fmla="*/ 375248 h 1493861"/>
                  <a:gd name="connsiteX10" fmla="*/ 196871 w 1483741"/>
                  <a:gd name="connsiteY10" fmla="*/ 1185661 h 1493861"/>
                  <a:gd name="connsiteX11" fmla="*/ 0 w 1483741"/>
                  <a:gd name="connsiteY11" fmla="*/ 1387566 h 149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3741" h="1493861">
                    <a:moveTo>
                      <a:pt x="196871" y="196871"/>
                    </a:moveTo>
                    <a:lnTo>
                      <a:pt x="196871" y="201482"/>
                    </a:lnTo>
                    <a:lnTo>
                      <a:pt x="201453" y="196871"/>
                    </a:lnTo>
                    <a:close/>
                    <a:moveTo>
                      <a:pt x="0" y="0"/>
                    </a:moveTo>
                    <a:lnTo>
                      <a:pt x="1352973" y="0"/>
                    </a:lnTo>
                    <a:lnTo>
                      <a:pt x="1161010" y="196871"/>
                    </a:lnTo>
                    <a:lnTo>
                      <a:pt x="341678" y="196871"/>
                    </a:lnTo>
                    <a:lnTo>
                      <a:pt x="1483741" y="1331704"/>
                    </a:lnTo>
                    <a:lnTo>
                      <a:pt x="1322611" y="1493861"/>
                    </a:lnTo>
                    <a:lnTo>
                      <a:pt x="196871" y="375248"/>
                    </a:lnTo>
                    <a:lnTo>
                      <a:pt x="196871" y="1185661"/>
                    </a:lnTo>
                    <a:lnTo>
                      <a:pt x="0" y="1387566"/>
                    </a:ln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endParaRPr lang="id-ID">
                  <a:solidFill>
                    <a:schemeClr val="tx1"/>
                  </a:solidFill>
                </a:endParaRPr>
              </a:p>
            </p:txBody>
          </p:sp>
          <p:sp>
            <p:nvSpPr>
              <p:cNvPr id="76" name="Heart 75">
                <a:extLst>
                  <a:ext uri="{FF2B5EF4-FFF2-40B4-BE49-F238E27FC236}">
                    <a16:creationId xmlns:a16="http://schemas.microsoft.com/office/drawing/2014/main" id="{9E09592A-E4A4-43BA-B647-497AC2A238B1}"/>
                  </a:ext>
                </a:extLst>
              </p:cNvPr>
              <p:cNvSpPr/>
              <p:nvPr/>
            </p:nvSpPr>
            <p:spPr>
              <a:xfrm>
                <a:off x="11015867" y="1013468"/>
                <a:ext cx="377828" cy="307266"/>
              </a:xfrm>
              <a:prstGeom prst="heart">
                <a:avLst/>
              </a:prstGeom>
              <a:solidFill>
                <a:srgbClr val="92D05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1" name="TextBox 70">
              <a:extLst>
                <a:ext uri="{FF2B5EF4-FFF2-40B4-BE49-F238E27FC236}">
                  <a16:creationId xmlns:a16="http://schemas.microsoft.com/office/drawing/2014/main" id="{1E6669D8-1D18-4562-8041-4DC9DB48961E}"/>
                </a:ext>
              </a:extLst>
            </p:cNvPr>
            <p:cNvSpPr txBox="1"/>
            <p:nvPr/>
          </p:nvSpPr>
          <p:spPr>
            <a:xfrm>
              <a:off x="1427827" y="952942"/>
              <a:ext cx="2774952" cy="400110"/>
            </a:xfrm>
            <a:prstGeom prst="rect">
              <a:avLst/>
            </a:prstGeom>
            <a:noFill/>
          </p:spPr>
          <p:txBody>
            <a:bodyPr wrap="square" rtlCol="0">
              <a:spAutoFit/>
            </a:bodyPr>
            <a:lstStyle/>
            <a:p>
              <a:pPr algn="ctr"/>
              <a:r>
                <a:rPr lang="id-ID" sz="2000" dirty="0">
                  <a:latin typeface="Cutewritten" panose="02000503000000000000" pitchFamily="2" charset="0"/>
                </a:rPr>
                <a:t>www.zanasyra.com</a:t>
              </a:r>
            </a:p>
          </p:txBody>
        </p:sp>
      </p:grpSp>
      <p:sp>
        <p:nvSpPr>
          <p:cNvPr id="77" name="TextBox 76">
            <a:extLst>
              <a:ext uri="{FF2B5EF4-FFF2-40B4-BE49-F238E27FC236}">
                <a16:creationId xmlns:a16="http://schemas.microsoft.com/office/drawing/2014/main" id="{28CB8783-0F31-4A76-91E3-706A9F964192}"/>
              </a:ext>
            </a:extLst>
          </p:cNvPr>
          <p:cNvSpPr txBox="1"/>
          <p:nvPr/>
        </p:nvSpPr>
        <p:spPr>
          <a:xfrm>
            <a:off x="8123239" y="478206"/>
            <a:ext cx="2305050" cy="400110"/>
          </a:xfrm>
          <a:prstGeom prst="rect">
            <a:avLst/>
          </a:prstGeom>
          <a:noFill/>
        </p:spPr>
        <p:txBody>
          <a:bodyPr wrap="square" rtlCol="0">
            <a:spAutoFit/>
          </a:bodyPr>
          <a:lstStyle/>
          <a:p>
            <a:r>
              <a:rPr lang="id-ID" sz="2000" dirty="0">
                <a:latin typeface="Bakso Sapi" pitchFamily="50" charset="0"/>
              </a:rPr>
              <a:t>TOPIC 4</a:t>
            </a:r>
          </a:p>
        </p:txBody>
      </p:sp>
      <p:pic>
        <p:nvPicPr>
          <p:cNvPr id="78" name="Graphic 77" descr="Close">
            <a:extLst>
              <a:ext uri="{FF2B5EF4-FFF2-40B4-BE49-F238E27FC236}">
                <a16:creationId xmlns:a16="http://schemas.microsoft.com/office/drawing/2014/main" id="{FA9EADBC-142E-474C-A419-7839FE1E953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295103" y="578099"/>
            <a:ext cx="266374" cy="266374"/>
          </a:xfrm>
          <a:prstGeom prst="rect">
            <a:avLst/>
          </a:prstGeom>
        </p:spPr>
      </p:pic>
      <p:pic>
        <p:nvPicPr>
          <p:cNvPr id="82" name="Picture 81">
            <a:extLst>
              <a:ext uri="{FF2B5EF4-FFF2-40B4-BE49-F238E27FC236}">
                <a16:creationId xmlns:a16="http://schemas.microsoft.com/office/drawing/2014/main" id="{BD40CAAD-AF13-4E5C-99FB-0DE38CEA3F41}"/>
              </a:ext>
            </a:extLst>
          </p:cNvPr>
          <p:cNvPicPr>
            <a:picLocks noChangeAspect="1"/>
          </p:cNvPicPr>
          <p:nvPr/>
        </p:nvPicPr>
        <p:blipFill rotWithShape="1">
          <a:blip r:embed="rId12">
            <a:extLst>
              <a:ext uri="{28A0092B-C50C-407E-A947-70E740481C1C}">
                <a14:useLocalDpi xmlns:a14="http://schemas.microsoft.com/office/drawing/2010/main" val="0"/>
              </a:ext>
            </a:extLst>
          </a:blip>
          <a:srcRect l="51297" r="914" b="75221"/>
          <a:stretch/>
        </p:blipFill>
        <p:spPr>
          <a:xfrm>
            <a:off x="1474130" y="2027046"/>
            <a:ext cx="2683879" cy="2630694"/>
          </a:xfrm>
          <a:prstGeom prst="rect">
            <a:avLst/>
          </a:prstGeom>
          <a:ln>
            <a:solidFill>
              <a:schemeClr val="tx1"/>
            </a:solidFill>
          </a:ln>
          <a:effectLst>
            <a:outerShdw blurRad="50800" dist="38100" dir="2700000" algn="tl" rotWithShape="0">
              <a:prstClr val="black">
                <a:alpha val="40000"/>
              </a:prstClr>
            </a:outerShdw>
          </a:effectLst>
        </p:spPr>
      </p:pic>
      <p:pic>
        <p:nvPicPr>
          <p:cNvPr id="84" name="Picture 83">
            <a:extLst>
              <a:ext uri="{FF2B5EF4-FFF2-40B4-BE49-F238E27FC236}">
                <a16:creationId xmlns:a16="http://schemas.microsoft.com/office/drawing/2014/main" id="{862CB3BB-B7AD-4D47-8DE9-BA7FC52B442C}"/>
              </a:ext>
            </a:extLst>
          </p:cNvPr>
          <p:cNvPicPr>
            <a:picLocks noChangeAspect="1"/>
          </p:cNvPicPr>
          <p:nvPr/>
        </p:nvPicPr>
        <p:blipFill rotWithShape="1">
          <a:blip r:embed="rId12">
            <a:extLst>
              <a:ext uri="{28A0092B-C50C-407E-A947-70E740481C1C}">
                <a14:useLocalDpi xmlns:a14="http://schemas.microsoft.com/office/drawing/2010/main" val="0"/>
              </a:ext>
            </a:extLst>
          </a:blip>
          <a:srcRect l="461" t="25874" r="52895" b="50264"/>
          <a:stretch/>
        </p:blipFill>
        <p:spPr>
          <a:xfrm>
            <a:off x="8139445" y="2027046"/>
            <a:ext cx="2698586" cy="2630694"/>
          </a:xfrm>
          <a:prstGeom prst="rect">
            <a:avLst/>
          </a:prstGeom>
          <a:ln>
            <a:solidFill>
              <a:schemeClr val="tx1"/>
            </a:solidFill>
          </a:ln>
          <a:effectLst>
            <a:outerShdw blurRad="50800" dist="38100" dir="2700000" algn="tl" rotWithShape="0">
              <a:prstClr val="black">
                <a:alpha val="40000"/>
              </a:prstClr>
            </a:outerShdw>
          </a:effectLst>
        </p:spPr>
      </p:pic>
      <p:pic>
        <p:nvPicPr>
          <p:cNvPr id="86" name="Picture 85">
            <a:extLst>
              <a:ext uri="{FF2B5EF4-FFF2-40B4-BE49-F238E27FC236}">
                <a16:creationId xmlns:a16="http://schemas.microsoft.com/office/drawing/2014/main" id="{E59CF824-C48E-49B2-B8E4-D9D74AD5EF6B}"/>
              </a:ext>
            </a:extLst>
          </p:cNvPr>
          <p:cNvPicPr>
            <a:picLocks noChangeAspect="1"/>
          </p:cNvPicPr>
          <p:nvPr/>
        </p:nvPicPr>
        <p:blipFill rotWithShape="1">
          <a:blip r:embed="rId12">
            <a:extLst>
              <a:ext uri="{28A0092B-C50C-407E-A947-70E740481C1C}">
                <a14:useLocalDpi xmlns:a14="http://schemas.microsoft.com/office/drawing/2010/main" val="0"/>
              </a:ext>
            </a:extLst>
          </a:blip>
          <a:srcRect l="52764" t="27750" b="50000"/>
          <a:stretch/>
        </p:blipFill>
        <p:spPr>
          <a:xfrm>
            <a:off x="4669089" y="2027793"/>
            <a:ext cx="2988902" cy="2630694"/>
          </a:xfrm>
          <a:prstGeom prst="rect">
            <a:avLst/>
          </a:prstGeom>
          <a:ln>
            <a:solidFill>
              <a:schemeClr val="tx1"/>
            </a:solidFill>
          </a:ln>
          <a:effectLst>
            <a:outerShdw blurRad="50800" dist="38100" dir="2700000" algn="tl" rotWithShape="0">
              <a:prstClr val="black">
                <a:alpha val="40000"/>
              </a:prstClr>
            </a:outerShdw>
          </a:effectLst>
        </p:spPr>
      </p:pic>
      <p:sp>
        <p:nvSpPr>
          <p:cNvPr id="87" name="TextBox 86">
            <a:extLst>
              <a:ext uri="{FF2B5EF4-FFF2-40B4-BE49-F238E27FC236}">
                <a16:creationId xmlns:a16="http://schemas.microsoft.com/office/drawing/2014/main" id="{96068B17-22C7-44D5-9312-4668BD10F175}"/>
              </a:ext>
            </a:extLst>
          </p:cNvPr>
          <p:cNvSpPr txBox="1"/>
          <p:nvPr/>
        </p:nvSpPr>
        <p:spPr>
          <a:xfrm>
            <a:off x="1535947" y="4775751"/>
            <a:ext cx="2487644" cy="646331"/>
          </a:xfrm>
          <a:prstGeom prst="rect">
            <a:avLst/>
          </a:prstGeom>
          <a:noFill/>
        </p:spPr>
        <p:txBody>
          <a:bodyPr wrap="square" rtlCol="0">
            <a:spAutoFit/>
          </a:bodyPr>
          <a:lstStyle/>
          <a:p>
            <a:pPr algn="ctr"/>
            <a:r>
              <a:rPr lang="id-ID" sz="3600" dirty="0">
                <a:ln>
                  <a:solidFill>
                    <a:schemeClr val="tx1"/>
                  </a:solidFill>
                </a:ln>
                <a:solidFill>
                  <a:srgbClr val="B6B4DA"/>
                </a:solidFill>
                <a:latin typeface="Bakso Sapi" pitchFamily="50" charset="0"/>
              </a:rPr>
              <a:t>p</a:t>
            </a:r>
            <a:r>
              <a:rPr lang="id-ID" sz="3600" dirty="0">
                <a:ln>
                  <a:solidFill>
                    <a:schemeClr val="tx1"/>
                  </a:solidFill>
                </a:ln>
                <a:solidFill>
                  <a:srgbClr val="99CAEC"/>
                </a:solidFill>
                <a:latin typeface="Bakso Sapi" pitchFamily="50" charset="0"/>
              </a:rPr>
              <a:t>I</a:t>
            </a:r>
            <a:r>
              <a:rPr lang="id-ID" sz="3600" dirty="0">
                <a:ln>
                  <a:solidFill>
                    <a:schemeClr val="tx1"/>
                  </a:solidFill>
                </a:ln>
                <a:solidFill>
                  <a:srgbClr val="D4E48F"/>
                </a:solidFill>
                <a:latin typeface="Bakso Sapi" pitchFamily="50" charset="0"/>
              </a:rPr>
              <a:t>C</a:t>
            </a:r>
            <a:r>
              <a:rPr lang="id-ID" sz="3600" dirty="0">
                <a:ln>
                  <a:solidFill>
                    <a:schemeClr val="tx1"/>
                  </a:solidFill>
                </a:ln>
                <a:solidFill>
                  <a:srgbClr val="F3F1A1"/>
                </a:solidFill>
                <a:latin typeface="Bakso Sapi" pitchFamily="50" charset="0"/>
              </a:rPr>
              <a:t>T</a:t>
            </a:r>
            <a:r>
              <a:rPr lang="id-ID" sz="3600" dirty="0">
                <a:ln>
                  <a:solidFill>
                    <a:schemeClr val="tx1"/>
                  </a:solidFill>
                </a:ln>
                <a:solidFill>
                  <a:srgbClr val="F6D19A"/>
                </a:solidFill>
                <a:latin typeface="Bakso Sapi" pitchFamily="50" charset="0"/>
              </a:rPr>
              <a:t>U</a:t>
            </a:r>
            <a:r>
              <a:rPr lang="id-ID" sz="3600" dirty="0">
                <a:ln>
                  <a:solidFill>
                    <a:schemeClr val="tx1"/>
                  </a:solidFill>
                </a:ln>
                <a:solidFill>
                  <a:srgbClr val="F8B1AA"/>
                </a:solidFill>
                <a:latin typeface="Bakso Sapi" pitchFamily="50" charset="0"/>
              </a:rPr>
              <a:t>R</a:t>
            </a:r>
            <a:r>
              <a:rPr lang="id-ID" sz="3600" dirty="0">
                <a:ln>
                  <a:solidFill>
                    <a:schemeClr val="tx1"/>
                  </a:solidFill>
                </a:ln>
                <a:solidFill>
                  <a:srgbClr val="DABDDB"/>
                </a:solidFill>
                <a:latin typeface="Bakso Sapi" pitchFamily="50" charset="0"/>
              </a:rPr>
              <a:t>E</a:t>
            </a:r>
          </a:p>
        </p:txBody>
      </p:sp>
      <p:sp>
        <p:nvSpPr>
          <p:cNvPr id="88" name="TextBox 87">
            <a:extLst>
              <a:ext uri="{FF2B5EF4-FFF2-40B4-BE49-F238E27FC236}">
                <a16:creationId xmlns:a16="http://schemas.microsoft.com/office/drawing/2014/main" id="{CB938C00-B30A-4502-9E70-3AA2DACF78C9}"/>
              </a:ext>
            </a:extLst>
          </p:cNvPr>
          <p:cNvSpPr txBox="1"/>
          <p:nvPr/>
        </p:nvSpPr>
        <p:spPr>
          <a:xfrm>
            <a:off x="4842050" y="4776026"/>
            <a:ext cx="2487644" cy="646331"/>
          </a:xfrm>
          <a:prstGeom prst="rect">
            <a:avLst/>
          </a:prstGeom>
          <a:noFill/>
        </p:spPr>
        <p:txBody>
          <a:bodyPr wrap="square" rtlCol="0">
            <a:spAutoFit/>
          </a:bodyPr>
          <a:lstStyle/>
          <a:p>
            <a:pPr algn="ctr"/>
            <a:r>
              <a:rPr lang="id-ID" sz="3600" dirty="0">
                <a:ln>
                  <a:solidFill>
                    <a:schemeClr val="tx1"/>
                  </a:solidFill>
                </a:ln>
                <a:solidFill>
                  <a:srgbClr val="B6B4DA"/>
                </a:solidFill>
                <a:latin typeface="Bakso Sapi" pitchFamily="50" charset="0"/>
              </a:rPr>
              <a:t>p</a:t>
            </a:r>
            <a:r>
              <a:rPr lang="id-ID" sz="3600" dirty="0">
                <a:ln>
                  <a:solidFill>
                    <a:schemeClr val="tx1"/>
                  </a:solidFill>
                </a:ln>
                <a:solidFill>
                  <a:srgbClr val="99CAEC"/>
                </a:solidFill>
                <a:latin typeface="Bakso Sapi" pitchFamily="50" charset="0"/>
              </a:rPr>
              <a:t>I</a:t>
            </a:r>
            <a:r>
              <a:rPr lang="id-ID" sz="3600" dirty="0">
                <a:ln>
                  <a:solidFill>
                    <a:schemeClr val="tx1"/>
                  </a:solidFill>
                </a:ln>
                <a:solidFill>
                  <a:srgbClr val="D4E48F"/>
                </a:solidFill>
                <a:latin typeface="Bakso Sapi" pitchFamily="50" charset="0"/>
              </a:rPr>
              <a:t>C</a:t>
            </a:r>
            <a:r>
              <a:rPr lang="id-ID" sz="3600" dirty="0">
                <a:ln>
                  <a:solidFill>
                    <a:schemeClr val="tx1"/>
                  </a:solidFill>
                </a:ln>
                <a:solidFill>
                  <a:srgbClr val="F3F1A1"/>
                </a:solidFill>
                <a:latin typeface="Bakso Sapi" pitchFamily="50" charset="0"/>
              </a:rPr>
              <a:t>T</a:t>
            </a:r>
            <a:r>
              <a:rPr lang="id-ID" sz="3600" dirty="0">
                <a:ln>
                  <a:solidFill>
                    <a:schemeClr val="tx1"/>
                  </a:solidFill>
                </a:ln>
                <a:solidFill>
                  <a:srgbClr val="F6D19A"/>
                </a:solidFill>
                <a:latin typeface="Bakso Sapi" pitchFamily="50" charset="0"/>
              </a:rPr>
              <a:t>U</a:t>
            </a:r>
            <a:r>
              <a:rPr lang="id-ID" sz="3600" dirty="0">
                <a:ln>
                  <a:solidFill>
                    <a:schemeClr val="tx1"/>
                  </a:solidFill>
                </a:ln>
                <a:solidFill>
                  <a:srgbClr val="F8B1AA"/>
                </a:solidFill>
                <a:latin typeface="Bakso Sapi" pitchFamily="50" charset="0"/>
              </a:rPr>
              <a:t>R</a:t>
            </a:r>
            <a:r>
              <a:rPr lang="id-ID" sz="3600" dirty="0">
                <a:ln>
                  <a:solidFill>
                    <a:schemeClr val="tx1"/>
                  </a:solidFill>
                </a:ln>
                <a:solidFill>
                  <a:srgbClr val="DABDDB"/>
                </a:solidFill>
                <a:latin typeface="Bakso Sapi" pitchFamily="50" charset="0"/>
              </a:rPr>
              <a:t>E</a:t>
            </a:r>
          </a:p>
        </p:txBody>
      </p:sp>
      <p:sp>
        <p:nvSpPr>
          <p:cNvPr id="89" name="TextBox 88">
            <a:extLst>
              <a:ext uri="{FF2B5EF4-FFF2-40B4-BE49-F238E27FC236}">
                <a16:creationId xmlns:a16="http://schemas.microsoft.com/office/drawing/2014/main" id="{3E7C4ED1-3D1B-42A0-8870-F02EC04437BE}"/>
              </a:ext>
            </a:extLst>
          </p:cNvPr>
          <p:cNvSpPr txBox="1"/>
          <p:nvPr/>
        </p:nvSpPr>
        <p:spPr>
          <a:xfrm>
            <a:off x="8226036" y="4790134"/>
            <a:ext cx="2487644" cy="646331"/>
          </a:xfrm>
          <a:prstGeom prst="rect">
            <a:avLst/>
          </a:prstGeom>
          <a:noFill/>
        </p:spPr>
        <p:txBody>
          <a:bodyPr wrap="square" rtlCol="0">
            <a:spAutoFit/>
          </a:bodyPr>
          <a:lstStyle/>
          <a:p>
            <a:pPr algn="ctr"/>
            <a:r>
              <a:rPr lang="id-ID" sz="3600" dirty="0">
                <a:ln>
                  <a:solidFill>
                    <a:schemeClr val="tx1"/>
                  </a:solidFill>
                </a:ln>
                <a:solidFill>
                  <a:srgbClr val="B6B4DA"/>
                </a:solidFill>
                <a:latin typeface="Bakso Sapi" pitchFamily="50" charset="0"/>
              </a:rPr>
              <a:t>p</a:t>
            </a:r>
            <a:r>
              <a:rPr lang="id-ID" sz="3600" dirty="0">
                <a:ln>
                  <a:solidFill>
                    <a:schemeClr val="tx1"/>
                  </a:solidFill>
                </a:ln>
                <a:solidFill>
                  <a:srgbClr val="99CAEC"/>
                </a:solidFill>
                <a:latin typeface="Bakso Sapi" pitchFamily="50" charset="0"/>
              </a:rPr>
              <a:t>I</a:t>
            </a:r>
            <a:r>
              <a:rPr lang="id-ID" sz="3600" dirty="0">
                <a:ln>
                  <a:solidFill>
                    <a:schemeClr val="tx1"/>
                  </a:solidFill>
                </a:ln>
                <a:solidFill>
                  <a:srgbClr val="D4E48F"/>
                </a:solidFill>
                <a:latin typeface="Bakso Sapi" pitchFamily="50" charset="0"/>
              </a:rPr>
              <a:t>C</a:t>
            </a:r>
            <a:r>
              <a:rPr lang="id-ID" sz="3600" dirty="0">
                <a:ln>
                  <a:solidFill>
                    <a:schemeClr val="tx1"/>
                  </a:solidFill>
                </a:ln>
                <a:solidFill>
                  <a:srgbClr val="F3F1A1"/>
                </a:solidFill>
                <a:latin typeface="Bakso Sapi" pitchFamily="50" charset="0"/>
              </a:rPr>
              <a:t>T</a:t>
            </a:r>
            <a:r>
              <a:rPr lang="id-ID" sz="3600" dirty="0">
                <a:ln>
                  <a:solidFill>
                    <a:schemeClr val="tx1"/>
                  </a:solidFill>
                </a:ln>
                <a:solidFill>
                  <a:srgbClr val="F6D19A"/>
                </a:solidFill>
                <a:latin typeface="Bakso Sapi" pitchFamily="50" charset="0"/>
              </a:rPr>
              <a:t>U</a:t>
            </a:r>
            <a:r>
              <a:rPr lang="id-ID" sz="3600" dirty="0">
                <a:ln>
                  <a:solidFill>
                    <a:schemeClr val="tx1"/>
                  </a:solidFill>
                </a:ln>
                <a:solidFill>
                  <a:srgbClr val="F8B1AA"/>
                </a:solidFill>
                <a:latin typeface="Bakso Sapi" pitchFamily="50" charset="0"/>
              </a:rPr>
              <a:t>R</a:t>
            </a:r>
            <a:r>
              <a:rPr lang="id-ID" sz="3600" dirty="0">
                <a:ln>
                  <a:solidFill>
                    <a:schemeClr val="tx1"/>
                  </a:solidFill>
                </a:ln>
                <a:solidFill>
                  <a:srgbClr val="DABDDB"/>
                </a:solidFill>
                <a:latin typeface="Bakso Sapi" pitchFamily="50" charset="0"/>
              </a:rPr>
              <a:t>E</a:t>
            </a:r>
          </a:p>
        </p:txBody>
      </p:sp>
    </p:spTree>
    <p:extLst>
      <p:ext uri="{BB962C8B-B14F-4D97-AF65-F5344CB8AC3E}">
        <p14:creationId xmlns:p14="http://schemas.microsoft.com/office/powerpoint/2010/main" val="2774987351"/>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2"/>
                                        </p:tgtEl>
                                        <p:attrNameLst>
                                          <p:attrName>style.visibility</p:attrName>
                                        </p:attrNameLst>
                                      </p:cBhvr>
                                      <p:to>
                                        <p:strVal val="visible"/>
                                      </p:to>
                                    </p:set>
                                    <p:anim calcmode="lin" valueType="num">
                                      <p:cBhvr>
                                        <p:cTn id="7" dur="500" fill="hold"/>
                                        <p:tgtEl>
                                          <p:spTgt spid="82"/>
                                        </p:tgtEl>
                                        <p:attrNameLst>
                                          <p:attrName>ppt_w</p:attrName>
                                        </p:attrNameLst>
                                      </p:cBhvr>
                                      <p:tavLst>
                                        <p:tav tm="0">
                                          <p:val>
                                            <p:fltVal val="0"/>
                                          </p:val>
                                        </p:tav>
                                        <p:tav tm="100000">
                                          <p:val>
                                            <p:strVal val="#ppt_w"/>
                                          </p:val>
                                        </p:tav>
                                      </p:tavLst>
                                    </p:anim>
                                    <p:anim calcmode="lin" valueType="num">
                                      <p:cBhvr>
                                        <p:cTn id="8" dur="500" fill="hold"/>
                                        <p:tgtEl>
                                          <p:spTgt spid="82"/>
                                        </p:tgtEl>
                                        <p:attrNameLst>
                                          <p:attrName>ppt_h</p:attrName>
                                        </p:attrNameLst>
                                      </p:cBhvr>
                                      <p:tavLst>
                                        <p:tav tm="0">
                                          <p:val>
                                            <p:fltVal val="0"/>
                                          </p:val>
                                        </p:tav>
                                        <p:tav tm="100000">
                                          <p:val>
                                            <p:strVal val="#ppt_h"/>
                                          </p:val>
                                        </p:tav>
                                      </p:tavLst>
                                    </p:anim>
                                    <p:animEffect transition="in" filter="fade">
                                      <p:cBhvr>
                                        <p:cTn id="9" dur="500"/>
                                        <p:tgtEl>
                                          <p:spTgt spid="82"/>
                                        </p:tgtEl>
                                      </p:cBhvr>
                                    </p:animEffect>
                                  </p:childTnLst>
                                </p:cTn>
                              </p:par>
                              <p:par>
                                <p:cTn id="10" presetID="47" presetClass="entr" presetSubtype="0" fill="hold" grpId="0" nodeType="with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fade">
                                      <p:cBhvr>
                                        <p:cTn id="12" dur="500"/>
                                        <p:tgtEl>
                                          <p:spTgt spid="87"/>
                                        </p:tgtEl>
                                      </p:cBhvr>
                                    </p:animEffect>
                                    <p:anim calcmode="lin" valueType="num">
                                      <p:cBhvr>
                                        <p:cTn id="13" dur="500" fill="hold"/>
                                        <p:tgtEl>
                                          <p:spTgt spid="87"/>
                                        </p:tgtEl>
                                        <p:attrNameLst>
                                          <p:attrName>ppt_x</p:attrName>
                                        </p:attrNameLst>
                                      </p:cBhvr>
                                      <p:tavLst>
                                        <p:tav tm="0">
                                          <p:val>
                                            <p:strVal val="#ppt_x"/>
                                          </p:val>
                                        </p:tav>
                                        <p:tav tm="100000">
                                          <p:val>
                                            <p:strVal val="#ppt_x"/>
                                          </p:val>
                                        </p:tav>
                                      </p:tavLst>
                                    </p:anim>
                                    <p:anim calcmode="lin" valueType="num">
                                      <p:cBhvr>
                                        <p:cTn id="14" dur="500" fill="hold"/>
                                        <p:tgtEl>
                                          <p:spTgt spid="8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86"/>
                                        </p:tgtEl>
                                        <p:attrNameLst>
                                          <p:attrName>style.visibility</p:attrName>
                                        </p:attrNameLst>
                                      </p:cBhvr>
                                      <p:to>
                                        <p:strVal val="visible"/>
                                      </p:to>
                                    </p:set>
                                    <p:anim calcmode="lin" valueType="num">
                                      <p:cBhvr>
                                        <p:cTn id="19" dur="500" fill="hold"/>
                                        <p:tgtEl>
                                          <p:spTgt spid="86"/>
                                        </p:tgtEl>
                                        <p:attrNameLst>
                                          <p:attrName>ppt_w</p:attrName>
                                        </p:attrNameLst>
                                      </p:cBhvr>
                                      <p:tavLst>
                                        <p:tav tm="0">
                                          <p:val>
                                            <p:fltVal val="0"/>
                                          </p:val>
                                        </p:tav>
                                        <p:tav tm="100000">
                                          <p:val>
                                            <p:strVal val="#ppt_w"/>
                                          </p:val>
                                        </p:tav>
                                      </p:tavLst>
                                    </p:anim>
                                    <p:anim calcmode="lin" valueType="num">
                                      <p:cBhvr>
                                        <p:cTn id="20" dur="500" fill="hold"/>
                                        <p:tgtEl>
                                          <p:spTgt spid="86"/>
                                        </p:tgtEl>
                                        <p:attrNameLst>
                                          <p:attrName>ppt_h</p:attrName>
                                        </p:attrNameLst>
                                      </p:cBhvr>
                                      <p:tavLst>
                                        <p:tav tm="0">
                                          <p:val>
                                            <p:fltVal val="0"/>
                                          </p:val>
                                        </p:tav>
                                        <p:tav tm="100000">
                                          <p:val>
                                            <p:strVal val="#ppt_h"/>
                                          </p:val>
                                        </p:tav>
                                      </p:tavLst>
                                    </p:anim>
                                    <p:animEffect transition="in" filter="fade">
                                      <p:cBhvr>
                                        <p:cTn id="21" dur="500"/>
                                        <p:tgtEl>
                                          <p:spTgt spid="86"/>
                                        </p:tgtEl>
                                      </p:cBhvr>
                                    </p:animEffect>
                                  </p:childTnLst>
                                </p:cTn>
                              </p:par>
                              <p:par>
                                <p:cTn id="22" presetID="47" presetClass="entr" presetSubtype="0" fill="hold" grpId="0" nodeType="withEffect">
                                  <p:stCondLst>
                                    <p:cond delay="0"/>
                                  </p:stCondLst>
                                  <p:childTnLst>
                                    <p:set>
                                      <p:cBhvr>
                                        <p:cTn id="23" dur="1" fill="hold">
                                          <p:stCondLst>
                                            <p:cond delay="0"/>
                                          </p:stCondLst>
                                        </p:cTn>
                                        <p:tgtEl>
                                          <p:spTgt spid="88"/>
                                        </p:tgtEl>
                                        <p:attrNameLst>
                                          <p:attrName>style.visibility</p:attrName>
                                        </p:attrNameLst>
                                      </p:cBhvr>
                                      <p:to>
                                        <p:strVal val="visible"/>
                                      </p:to>
                                    </p:set>
                                    <p:animEffect transition="in" filter="fade">
                                      <p:cBhvr>
                                        <p:cTn id="24" dur="500"/>
                                        <p:tgtEl>
                                          <p:spTgt spid="88"/>
                                        </p:tgtEl>
                                      </p:cBhvr>
                                    </p:animEffect>
                                    <p:anim calcmode="lin" valueType="num">
                                      <p:cBhvr>
                                        <p:cTn id="25" dur="500" fill="hold"/>
                                        <p:tgtEl>
                                          <p:spTgt spid="88"/>
                                        </p:tgtEl>
                                        <p:attrNameLst>
                                          <p:attrName>ppt_x</p:attrName>
                                        </p:attrNameLst>
                                      </p:cBhvr>
                                      <p:tavLst>
                                        <p:tav tm="0">
                                          <p:val>
                                            <p:strVal val="#ppt_x"/>
                                          </p:val>
                                        </p:tav>
                                        <p:tav tm="100000">
                                          <p:val>
                                            <p:strVal val="#ppt_x"/>
                                          </p:val>
                                        </p:tav>
                                      </p:tavLst>
                                    </p:anim>
                                    <p:anim calcmode="lin" valueType="num">
                                      <p:cBhvr>
                                        <p:cTn id="26" dur="500" fill="hold"/>
                                        <p:tgtEl>
                                          <p:spTgt spid="8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84"/>
                                        </p:tgtEl>
                                        <p:attrNameLst>
                                          <p:attrName>style.visibility</p:attrName>
                                        </p:attrNameLst>
                                      </p:cBhvr>
                                      <p:to>
                                        <p:strVal val="visible"/>
                                      </p:to>
                                    </p:set>
                                    <p:anim calcmode="lin" valueType="num">
                                      <p:cBhvr>
                                        <p:cTn id="31" dur="500" fill="hold"/>
                                        <p:tgtEl>
                                          <p:spTgt spid="84"/>
                                        </p:tgtEl>
                                        <p:attrNameLst>
                                          <p:attrName>ppt_w</p:attrName>
                                        </p:attrNameLst>
                                      </p:cBhvr>
                                      <p:tavLst>
                                        <p:tav tm="0">
                                          <p:val>
                                            <p:fltVal val="0"/>
                                          </p:val>
                                        </p:tav>
                                        <p:tav tm="100000">
                                          <p:val>
                                            <p:strVal val="#ppt_w"/>
                                          </p:val>
                                        </p:tav>
                                      </p:tavLst>
                                    </p:anim>
                                    <p:anim calcmode="lin" valueType="num">
                                      <p:cBhvr>
                                        <p:cTn id="32" dur="500" fill="hold"/>
                                        <p:tgtEl>
                                          <p:spTgt spid="84"/>
                                        </p:tgtEl>
                                        <p:attrNameLst>
                                          <p:attrName>ppt_h</p:attrName>
                                        </p:attrNameLst>
                                      </p:cBhvr>
                                      <p:tavLst>
                                        <p:tav tm="0">
                                          <p:val>
                                            <p:fltVal val="0"/>
                                          </p:val>
                                        </p:tav>
                                        <p:tav tm="100000">
                                          <p:val>
                                            <p:strVal val="#ppt_h"/>
                                          </p:val>
                                        </p:tav>
                                      </p:tavLst>
                                    </p:anim>
                                    <p:animEffect transition="in" filter="fade">
                                      <p:cBhvr>
                                        <p:cTn id="33" dur="500"/>
                                        <p:tgtEl>
                                          <p:spTgt spid="84"/>
                                        </p:tgtEl>
                                      </p:cBhvr>
                                    </p:animEffect>
                                  </p:childTnLst>
                                </p:cTn>
                              </p:par>
                              <p:par>
                                <p:cTn id="34" presetID="47" presetClass="entr" presetSubtype="0" fill="hold" grpId="0" nodeType="withEffect">
                                  <p:stCondLst>
                                    <p:cond delay="0"/>
                                  </p:stCondLst>
                                  <p:childTnLst>
                                    <p:set>
                                      <p:cBhvr>
                                        <p:cTn id="35" dur="1" fill="hold">
                                          <p:stCondLst>
                                            <p:cond delay="0"/>
                                          </p:stCondLst>
                                        </p:cTn>
                                        <p:tgtEl>
                                          <p:spTgt spid="89"/>
                                        </p:tgtEl>
                                        <p:attrNameLst>
                                          <p:attrName>style.visibility</p:attrName>
                                        </p:attrNameLst>
                                      </p:cBhvr>
                                      <p:to>
                                        <p:strVal val="visible"/>
                                      </p:to>
                                    </p:set>
                                    <p:animEffect transition="in" filter="fade">
                                      <p:cBhvr>
                                        <p:cTn id="36" dur="500"/>
                                        <p:tgtEl>
                                          <p:spTgt spid="89"/>
                                        </p:tgtEl>
                                      </p:cBhvr>
                                    </p:animEffect>
                                    <p:anim calcmode="lin" valueType="num">
                                      <p:cBhvr>
                                        <p:cTn id="37" dur="500" fill="hold"/>
                                        <p:tgtEl>
                                          <p:spTgt spid="89"/>
                                        </p:tgtEl>
                                        <p:attrNameLst>
                                          <p:attrName>ppt_x</p:attrName>
                                        </p:attrNameLst>
                                      </p:cBhvr>
                                      <p:tavLst>
                                        <p:tav tm="0">
                                          <p:val>
                                            <p:strVal val="#ppt_x"/>
                                          </p:val>
                                        </p:tav>
                                        <p:tav tm="100000">
                                          <p:val>
                                            <p:strVal val="#ppt_x"/>
                                          </p:val>
                                        </p:tav>
                                      </p:tavLst>
                                    </p:anim>
                                    <p:anim calcmode="lin" valueType="num">
                                      <p:cBhvr>
                                        <p:cTn id="38" dur="500" fill="hold"/>
                                        <p:tgtEl>
                                          <p:spTgt spid="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88" grpId="0"/>
      <p:bldP spid="89"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C81E55-D49F-4C2A-A74E-E3675158AB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4070" y="1439828"/>
            <a:ext cx="7563860" cy="3978343"/>
          </a:xfrm>
          <a:prstGeom prst="rect">
            <a:avLst/>
          </a:prstGeom>
        </p:spPr>
      </p:pic>
      <p:sp>
        <p:nvSpPr>
          <p:cNvPr id="4" name="Rectangle: Rounded Corners 3">
            <a:extLst>
              <a:ext uri="{FF2B5EF4-FFF2-40B4-BE49-F238E27FC236}">
                <a16:creationId xmlns:a16="http://schemas.microsoft.com/office/drawing/2014/main" id="{4AB5960F-BCC3-4043-B84F-DB5D6DCE47A8}"/>
              </a:ext>
            </a:extLst>
          </p:cNvPr>
          <p:cNvSpPr/>
          <p:nvPr/>
        </p:nvSpPr>
        <p:spPr>
          <a:xfrm>
            <a:off x="3206038" y="2791486"/>
            <a:ext cx="6010275" cy="1025540"/>
          </a:xfrm>
          <a:prstGeom prst="roundRect">
            <a:avLst>
              <a:gd name="adj" fmla="val 5000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5400" dirty="0">
                <a:ln>
                  <a:solidFill>
                    <a:schemeClr val="tx1"/>
                  </a:solidFill>
                </a:ln>
                <a:solidFill>
                  <a:srgbClr val="F3F1A1"/>
                </a:solidFill>
                <a:latin typeface="Bakso Sapi" pitchFamily="50" charset="0"/>
              </a:rPr>
              <a:t>T</a:t>
            </a:r>
            <a:r>
              <a:rPr lang="id-ID" sz="5400" dirty="0">
                <a:ln>
                  <a:solidFill>
                    <a:schemeClr val="tx1"/>
                  </a:solidFill>
                </a:ln>
                <a:solidFill>
                  <a:srgbClr val="F6D19A"/>
                </a:solidFill>
                <a:latin typeface="Bakso Sapi" pitchFamily="50" charset="0"/>
              </a:rPr>
              <a:t>H</a:t>
            </a:r>
            <a:r>
              <a:rPr lang="id-ID" sz="5400" dirty="0">
                <a:ln>
                  <a:solidFill>
                    <a:schemeClr val="tx1"/>
                  </a:solidFill>
                </a:ln>
                <a:solidFill>
                  <a:srgbClr val="F8B1AA"/>
                </a:solidFill>
                <a:latin typeface="Bakso Sapi" pitchFamily="50" charset="0"/>
              </a:rPr>
              <a:t>A</a:t>
            </a:r>
            <a:r>
              <a:rPr lang="id-ID" sz="5400" dirty="0">
                <a:ln>
                  <a:solidFill>
                    <a:schemeClr val="tx1"/>
                  </a:solidFill>
                </a:ln>
                <a:solidFill>
                  <a:srgbClr val="B6B4DA"/>
                </a:solidFill>
                <a:latin typeface="Bakso Sapi" pitchFamily="50" charset="0"/>
              </a:rPr>
              <a:t>N</a:t>
            </a:r>
            <a:r>
              <a:rPr lang="id-ID" sz="5400" dirty="0">
                <a:ln>
                  <a:solidFill>
                    <a:schemeClr val="tx1"/>
                  </a:solidFill>
                </a:ln>
                <a:solidFill>
                  <a:srgbClr val="99CAEC"/>
                </a:solidFill>
                <a:latin typeface="Bakso Sapi" pitchFamily="50" charset="0"/>
              </a:rPr>
              <a:t>K  </a:t>
            </a:r>
            <a:r>
              <a:rPr lang="id-ID" sz="5400" dirty="0">
                <a:ln>
                  <a:solidFill>
                    <a:schemeClr val="tx1"/>
                  </a:solidFill>
                </a:ln>
                <a:solidFill>
                  <a:srgbClr val="D4E48F"/>
                </a:solidFill>
                <a:latin typeface="Bakso Sapi" pitchFamily="50" charset="0"/>
              </a:rPr>
              <a:t>Y</a:t>
            </a:r>
            <a:r>
              <a:rPr lang="id-ID" sz="5400" dirty="0">
                <a:ln>
                  <a:solidFill>
                    <a:schemeClr val="tx1"/>
                  </a:solidFill>
                </a:ln>
                <a:solidFill>
                  <a:srgbClr val="F3F1A1"/>
                </a:solidFill>
                <a:latin typeface="Bakso Sapi" pitchFamily="50" charset="0"/>
              </a:rPr>
              <a:t>O</a:t>
            </a:r>
            <a:r>
              <a:rPr lang="id-ID" sz="5400" dirty="0">
                <a:ln>
                  <a:solidFill>
                    <a:schemeClr val="tx1"/>
                  </a:solidFill>
                </a:ln>
                <a:solidFill>
                  <a:srgbClr val="FDCC8B"/>
                </a:solidFill>
                <a:latin typeface="Bakso Sapi" pitchFamily="50" charset="0"/>
              </a:rPr>
              <a:t>U</a:t>
            </a:r>
            <a:endParaRPr lang="id-ID" sz="1600" dirty="0">
              <a:ln>
                <a:solidFill>
                  <a:schemeClr val="tx1"/>
                </a:solidFill>
              </a:ln>
              <a:solidFill>
                <a:srgbClr val="F8B1AA"/>
              </a:solidFill>
              <a:latin typeface="Bakso Sapi" pitchFamily="50" charset="0"/>
            </a:endParaRPr>
          </a:p>
        </p:txBody>
      </p:sp>
    </p:spTree>
    <p:extLst>
      <p:ext uri="{BB962C8B-B14F-4D97-AF65-F5344CB8AC3E}">
        <p14:creationId xmlns:p14="http://schemas.microsoft.com/office/powerpoint/2010/main" val="1031997022"/>
      </p:ext>
    </p:extLst>
  </p:cSld>
  <p:clrMapOvr>
    <a:masterClrMapping/>
  </p:clrMapOvr>
  <mc:AlternateContent xmlns:mc="http://schemas.openxmlformats.org/markup-compatibility/2006" xmlns:p14="http://schemas.microsoft.com/office/powerpoint/2010/main">
    <mc:Choice Requires="p14">
      <p:transition spd="slow" p14:dur="2000">
        <p:zoom/>
      </p:transition>
    </mc:Choice>
    <mc:Fallback xmlns="">
      <p:transition spd="slow">
        <p:zo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iterate type="lt">
                                    <p:tmPct val="0"/>
                                  </p:iterate>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par>
                          <p:cTn id="10" fill="hold">
                            <p:stCondLst>
                              <p:cond delay="1000"/>
                            </p:stCondLst>
                            <p:childTnLst>
                              <p:par>
                                <p:cTn id="11" presetID="34" presetClass="emph" presetSubtype="0" fill="hold" grpId="1" nodeType="afterEffect">
                                  <p:stCondLst>
                                    <p:cond delay="0"/>
                                  </p:stCondLst>
                                  <p:iterate type="lt">
                                    <p:tmPct val="10000"/>
                                  </p:iterate>
                                  <p:childTnLst>
                                    <p:animMotion origin="layout" path="M 4.79167E-6 -2.96296E-6 L 4.79167E-6 -0.07222 " pathEditMode="relative" rAng="0" ptsTypes="AA">
                                      <p:cBhvr>
                                        <p:cTn id="12" dur="750" accel="50000" decel="50000" autoRev="1" fill="hold">
                                          <p:stCondLst>
                                            <p:cond delay="0"/>
                                          </p:stCondLst>
                                        </p:cTn>
                                        <p:tgtEl>
                                          <p:spTgt spid="4"/>
                                        </p:tgtEl>
                                        <p:attrNameLst>
                                          <p:attrName>ppt_x</p:attrName>
                                          <p:attrName>ppt_y</p:attrName>
                                        </p:attrNameLst>
                                      </p:cBhvr>
                                      <p:rCtr x="0" y="-3611"/>
                                    </p:animMotion>
                                    <p:animRot by="1500000">
                                      <p:cBhvr>
                                        <p:cTn id="13" dur="375" fill="hold">
                                          <p:stCondLst>
                                            <p:cond delay="0"/>
                                          </p:stCondLst>
                                        </p:cTn>
                                        <p:tgtEl>
                                          <p:spTgt spid="4"/>
                                        </p:tgtEl>
                                        <p:attrNameLst>
                                          <p:attrName>r</p:attrName>
                                        </p:attrNameLst>
                                      </p:cBhvr>
                                    </p:animRot>
                                    <p:animRot by="-1500000">
                                      <p:cBhvr>
                                        <p:cTn id="14" dur="375" fill="hold">
                                          <p:stCondLst>
                                            <p:cond delay="375"/>
                                          </p:stCondLst>
                                        </p:cTn>
                                        <p:tgtEl>
                                          <p:spTgt spid="4"/>
                                        </p:tgtEl>
                                        <p:attrNameLst>
                                          <p:attrName>r</p:attrName>
                                        </p:attrNameLst>
                                      </p:cBhvr>
                                    </p:animRot>
                                    <p:animRot by="-1500000">
                                      <p:cBhvr>
                                        <p:cTn id="15" dur="375" fill="hold">
                                          <p:stCondLst>
                                            <p:cond delay="750"/>
                                          </p:stCondLst>
                                        </p:cTn>
                                        <p:tgtEl>
                                          <p:spTgt spid="4"/>
                                        </p:tgtEl>
                                        <p:attrNameLst>
                                          <p:attrName>r</p:attrName>
                                        </p:attrNameLst>
                                      </p:cBhvr>
                                    </p:animRot>
                                    <p:animRot by="1500000">
                                      <p:cBhvr>
                                        <p:cTn id="16" dur="375" fill="hold">
                                          <p:stCondLst>
                                            <p:cond delay="1125"/>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E059CBA-7A88-4F86-B94B-162F7167AC71}"/>
              </a:ext>
            </a:extLst>
          </p:cNvPr>
          <p:cNvSpPr/>
          <p:nvPr/>
        </p:nvSpPr>
        <p:spPr>
          <a:xfrm rot="5400000">
            <a:off x="2152640" y="-2152660"/>
            <a:ext cx="6858024" cy="11163301"/>
          </a:xfrm>
          <a:custGeom>
            <a:avLst/>
            <a:gdLst>
              <a:gd name="connsiteX0" fmla="*/ 0 w 6858002"/>
              <a:gd name="connsiteY0" fmla="*/ 0 h 8343901"/>
              <a:gd name="connsiteX1" fmla="*/ 6858002 w 6858002"/>
              <a:gd name="connsiteY1" fmla="*/ 0 h 8343901"/>
              <a:gd name="connsiteX2" fmla="*/ 6858002 w 6858002"/>
              <a:gd name="connsiteY2" fmla="*/ 8343901 h 8343901"/>
              <a:gd name="connsiteX3" fmla="*/ 0 w 6858002"/>
              <a:gd name="connsiteY3" fmla="*/ 8343901 h 8343901"/>
              <a:gd name="connsiteX4" fmla="*/ 0 w 6858002"/>
              <a:gd name="connsiteY4" fmla="*/ 0 h 8343901"/>
              <a:gd name="connsiteX0" fmla="*/ 39 w 6858041"/>
              <a:gd name="connsiteY0" fmla="*/ 0 h 8343901"/>
              <a:gd name="connsiteX1" fmla="*/ 6858041 w 6858041"/>
              <a:gd name="connsiteY1" fmla="*/ 0 h 8343901"/>
              <a:gd name="connsiteX2" fmla="*/ 6858041 w 6858041"/>
              <a:gd name="connsiteY2" fmla="*/ 8343901 h 8343901"/>
              <a:gd name="connsiteX3" fmla="*/ 39 w 6858041"/>
              <a:gd name="connsiteY3" fmla="*/ 8343901 h 8343901"/>
              <a:gd name="connsiteX4" fmla="*/ 742989 w 6858041"/>
              <a:gd name="connsiteY4" fmla="*/ 3352803 h 8343901"/>
              <a:gd name="connsiteX5" fmla="*/ 39 w 6858041"/>
              <a:gd name="connsiteY5" fmla="*/ 0 h 8343901"/>
              <a:gd name="connsiteX0" fmla="*/ 3752889 w 6858041"/>
              <a:gd name="connsiteY0" fmla="*/ 381000 h 8343901"/>
              <a:gd name="connsiteX1" fmla="*/ 6858041 w 6858041"/>
              <a:gd name="connsiteY1" fmla="*/ 0 h 8343901"/>
              <a:gd name="connsiteX2" fmla="*/ 6858041 w 6858041"/>
              <a:gd name="connsiteY2" fmla="*/ 8343901 h 8343901"/>
              <a:gd name="connsiteX3" fmla="*/ 39 w 6858041"/>
              <a:gd name="connsiteY3" fmla="*/ 8343901 h 8343901"/>
              <a:gd name="connsiteX4" fmla="*/ 742989 w 6858041"/>
              <a:gd name="connsiteY4" fmla="*/ 3352803 h 8343901"/>
              <a:gd name="connsiteX5" fmla="*/ 3752889 w 6858041"/>
              <a:gd name="connsiteY5" fmla="*/ 381000 h 8343901"/>
              <a:gd name="connsiteX0" fmla="*/ 3752889 w 6858041"/>
              <a:gd name="connsiteY0" fmla="*/ 3200400 h 11163301"/>
              <a:gd name="connsiteX1" fmla="*/ 6858041 w 6858041"/>
              <a:gd name="connsiteY1" fmla="*/ 0 h 11163301"/>
              <a:gd name="connsiteX2" fmla="*/ 6858041 w 6858041"/>
              <a:gd name="connsiteY2" fmla="*/ 11163301 h 11163301"/>
              <a:gd name="connsiteX3" fmla="*/ 39 w 6858041"/>
              <a:gd name="connsiteY3" fmla="*/ 11163301 h 11163301"/>
              <a:gd name="connsiteX4" fmla="*/ 742989 w 6858041"/>
              <a:gd name="connsiteY4" fmla="*/ 6172203 h 11163301"/>
              <a:gd name="connsiteX5" fmla="*/ 3752889 w 6858041"/>
              <a:gd name="connsiteY5" fmla="*/ 3200400 h 11163301"/>
              <a:gd name="connsiteX0" fmla="*/ 3752889 w 6858041"/>
              <a:gd name="connsiteY0" fmla="*/ 3200400 h 11163301"/>
              <a:gd name="connsiteX1" fmla="*/ 6858041 w 6858041"/>
              <a:gd name="connsiteY1" fmla="*/ 0 h 11163301"/>
              <a:gd name="connsiteX2" fmla="*/ 6858041 w 6858041"/>
              <a:gd name="connsiteY2" fmla="*/ 11163301 h 11163301"/>
              <a:gd name="connsiteX3" fmla="*/ 39 w 6858041"/>
              <a:gd name="connsiteY3" fmla="*/ 11163301 h 11163301"/>
              <a:gd name="connsiteX4" fmla="*/ 742989 w 6858041"/>
              <a:gd name="connsiteY4" fmla="*/ 6172203 h 11163301"/>
              <a:gd name="connsiteX5" fmla="*/ 3752889 w 6858041"/>
              <a:gd name="connsiteY5" fmla="*/ 3200400 h 11163301"/>
              <a:gd name="connsiteX0" fmla="*/ 3770511 w 6875663"/>
              <a:gd name="connsiteY0" fmla="*/ 3200400 h 11163301"/>
              <a:gd name="connsiteX1" fmla="*/ 6875663 w 6875663"/>
              <a:gd name="connsiteY1" fmla="*/ 0 h 11163301"/>
              <a:gd name="connsiteX2" fmla="*/ 6875663 w 6875663"/>
              <a:gd name="connsiteY2" fmla="*/ 11163301 h 11163301"/>
              <a:gd name="connsiteX3" fmla="*/ 17661 w 6875663"/>
              <a:gd name="connsiteY3" fmla="*/ 11163301 h 11163301"/>
              <a:gd name="connsiteX4" fmla="*/ 760611 w 6875663"/>
              <a:gd name="connsiteY4" fmla="*/ 6172203 h 11163301"/>
              <a:gd name="connsiteX5" fmla="*/ 3770511 w 6875663"/>
              <a:gd name="connsiteY5" fmla="*/ 3200400 h 11163301"/>
              <a:gd name="connsiteX0" fmla="*/ 3752902 w 6858054"/>
              <a:gd name="connsiteY0" fmla="*/ 3200400 h 11163301"/>
              <a:gd name="connsiteX1" fmla="*/ 6858054 w 6858054"/>
              <a:gd name="connsiteY1" fmla="*/ 0 h 11163301"/>
              <a:gd name="connsiteX2" fmla="*/ 6858054 w 6858054"/>
              <a:gd name="connsiteY2" fmla="*/ 11163301 h 11163301"/>
              <a:gd name="connsiteX3" fmla="*/ 52 w 6858054"/>
              <a:gd name="connsiteY3" fmla="*/ 11163301 h 11163301"/>
              <a:gd name="connsiteX4" fmla="*/ 1505002 w 6858054"/>
              <a:gd name="connsiteY4" fmla="*/ 6096003 h 11163301"/>
              <a:gd name="connsiteX5" fmla="*/ 3752902 w 6858054"/>
              <a:gd name="connsiteY5" fmla="*/ 3200400 h 11163301"/>
              <a:gd name="connsiteX0" fmla="*/ 3752872 w 6858024"/>
              <a:gd name="connsiteY0" fmla="*/ 3200400 h 11163301"/>
              <a:gd name="connsiteX1" fmla="*/ 6858024 w 6858024"/>
              <a:gd name="connsiteY1" fmla="*/ 0 h 11163301"/>
              <a:gd name="connsiteX2" fmla="*/ 6858024 w 6858024"/>
              <a:gd name="connsiteY2" fmla="*/ 11163301 h 11163301"/>
              <a:gd name="connsiteX3" fmla="*/ 22 w 6858024"/>
              <a:gd name="connsiteY3" fmla="*/ 11163301 h 11163301"/>
              <a:gd name="connsiteX4" fmla="*/ 1504972 w 6858024"/>
              <a:gd name="connsiteY4" fmla="*/ 6096003 h 11163301"/>
              <a:gd name="connsiteX5" fmla="*/ 3752872 w 6858024"/>
              <a:gd name="connsiteY5" fmla="*/ 3200400 h 11163301"/>
              <a:gd name="connsiteX0" fmla="*/ 3752872 w 6858024"/>
              <a:gd name="connsiteY0" fmla="*/ 3200400 h 11163301"/>
              <a:gd name="connsiteX1" fmla="*/ 6858024 w 6858024"/>
              <a:gd name="connsiteY1" fmla="*/ 0 h 11163301"/>
              <a:gd name="connsiteX2" fmla="*/ 6858024 w 6858024"/>
              <a:gd name="connsiteY2" fmla="*/ 11163301 h 11163301"/>
              <a:gd name="connsiteX3" fmla="*/ 22 w 6858024"/>
              <a:gd name="connsiteY3" fmla="*/ 11163301 h 11163301"/>
              <a:gd name="connsiteX4" fmla="*/ 1504972 w 6858024"/>
              <a:gd name="connsiteY4" fmla="*/ 6096003 h 11163301"/>
              <a:gd name="connsiteX5" fmla="*/ 3752872 w 6858024"/>
              <a:gd name="connsiteY5" fmla="*/ 3200400 h 11163301"/>
              <a:gd name="connsiteX0" fmla="*/ 3752872 w 6858024"/>
              <a:gd name="connsiteY0" fmla="*/ 3200400 h 11163301"/>
              <a:gd name="connsiteX1" fmla="*/ 6858024 w 6858024"/>
              <a:gd name="connsiteY1" fmla="*/ 0 h 11163301"/>
              <a:gd name="connsiteX2" fmla="*/ 6858024 w 6858024"/>
              <a:gd name="connsiteY2" fmla="*/ 11163301 h 11163301"/>
              <a:gd name="connsiteX3" fmla="*/ 22 w 6858024"/>
              <a:gd name="connsiteY3" fmla="*/ 11163301 h 11163301"/>
              <a:gd name="connsiteX4" fmla="*/ 1504972 w 6858024"/>
              <a:gd name="connsiteY4" fmla="*/ 6096003 h 11163301"/>
              <a:gd name="connsiteX5" fmla="*/ 3752872 w 6858024"/>
              <a:gd name="connsiteY5" fmla="*/ 3200400 h 11163301"/>
              <a:gd name="connsiteX0" fmla="*/ 3752872 w 6858024"/>
              <a:gd name="connsiteY0" fmla="*/ 3200400 h 11163301"/>
              <a:gd name="connsiteX1" fmla="*/ 6858024 w 6858024"/>
              <a:gd name="connsiteY1" fmla="*/ 0 h 11163301"/>
              <a:gd name="connsiteX2" fmla="*/ 6858024 w 6858024"/>
              <a:gd name="connsiteY2" fmla="*/ 11163301 h 11163301"/>
              <a:gd name="connsiteX3" fmla="*/ 22 w 6858024"/>
              <a:gd name="connsiteY3" fmla="*/ 11163301 h 11163301"/>
              <a:gd name="connsiteX4" fmla="*/ 1504972 w 6858024"/>
              <a:gd name="connsiteY4" fmla="*/ 6096003 h 11163301"/>
              <a:gd name="connsiteX5" fmla="*/ 3752872 w 6858024"/>
              <a:gd name="connsiteY5" fmla="*/ 3200400 h 11163301"/>
              <a:gd name="connsiteX0" fmla="*/ 3752872 w 6858024"/>
              <a:gd name="connsiteY0" fmla="*/ 3200400 h 11163301"/>
              <a:gd name="connsiteX1" fmla="*/ 6858024 w 6858024"/>
              <a:gd name="connsiteY1" fmla="*/ 0 h 11163301"/>
              <a:gd name="connsiteX2" fmla="*/ 6858024 w 6858024"/>
              <a:gd name="connsiteY2" fmla="*/ 11163301 h 11163301"/>
              <a:gd name="connsiteX3" fmla="*/ 22 w 6858024"/>
              <a:gd name="connsiteY3" fmla="*/ 11163301 h 11163301"/>
              <a:gd name="connsiteX4" fmla="*/ 1504972 w 6858024"/>
              <a:gd name="connsiteY4" fmla="*/ 6096003 h 11163301"/>
              <a:gd name="connsiteX5" fmla="*/ 3752872 w 6858024"/>
              <a:gd name="connsiteY5" fmla="*/ 3200400 h 1116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8024" h="11163301">
                <a:moveTo>
                  <a:pt x="3752872" y="3200400"/>
                </a:moveTo>
                <a:cubicBezTo>
                  <a:pt x="4349776" y="742948"/>
                  <a:pt x="5099076" y="2686051"/>
                  <a:pt x="6858024" y="0"/>
                </a:cubicBezTo>
                <a:lnTo>
                  <a:pt x="6858024" y="11163301"/>
                </a:lnTo>
                <a:lnTo>
                  <a:pt x="22" y="11163301"/>
                </a:lnTo>
                <a:cubicBezTo>
                  <a:pt x="-6328" y="9715502"/>
                  <a:pt x="1397025" y="8496302"/>
                  <a:pt x="1504972" y="6096003"/>
                </a:cubicBezTo>
                <a:cubicBezTo>
                  <a:pt x="1955822" y="3790952"/>
                  <a:pt x="3416325" y="4400551"/>
                  <a:pt x="3752872" y="3200400"/>
                </a:cubicBezTo>
                <a:close/>
              </a:path>
            </a:pathLst>
          </a:custGeom>
          <a:solidFill>
            <a:srgbClr val="FFC5C5">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4" name="Rectangle: Rounded Corners 3">
            <a:extLst>
              <a:ext uri="{FF2B5EF4-FFF2-40B4-BE49-F238E27FC236}">
                <a16:creationId xmlns:a16="http://schemas.microsoft.com/office/drawing/2014/main" id="{4AB5960F-BCC3-4043-B84F-DB5D6DCE47A8}"/>
              </a:ext>
            </a:extLst>
          </p:cNvPr>
          <p:cNvSpPr/>
          <p:nvPr/>
        </p:nvSpPr>
        <p:spPr>
          <a:xfrm>
            <a:off x="-278487" y="2442452"/>
            <a:ext cx="6010275" cy="1025540"/>
          </a:xfrm>
          <a:prstGeom prst="roundRect">
            <a:avLst>
              <a:gd name="adj" fmla="val 5000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7200" dirty="0">
                <a:ln>
                  <a:solidFill>
                    <a:schemeClr val="tx1"/>
                  </a:solidFill>
                </a:ln>
                <a:solidFill>
                  <a:srgbClr val="F3F1A1"/>
                </a:solidFill>
                <a:effectLst>
                  <a:outerShdw blurRad="50800" dist="38100" dir="2700000" algn="tl" rotWithShape="0">
                    <a:prstClr val="black">
                      <a:alpha val="40000"/>
                    </a:prstClr>
                  </a:outerShdw>
                </a:effectLst>
                <a:latin typeface="Bakso Sapi" pitchFamily="50" charset="0"/>
              </a:rPr>
              <a:t>a</a:t>
            </a:r>
            <a:r>
              <a:rPr lang="id-ID" sz="7200" dirty="0">
                <a:ln>
                  <a:solidFill>
                    <a:schemeClr val="tx1"/>
                  </a:solidFill>
                </a:ln>
                <a:solidFill>
                  <a:srgbClr val="F6D19A"/>
                </a:solidFill>
                <a:effectLst>
                  <a:outerShdw blurRad="50800" dist="38100" dir="2700000" algn="tl" rotWithShape="0">
                    <a:prstClr val="black">
                      <a:alpha val="40000"/>
                    </a:prstClr>
                  </a:outerShdw>
                </a:effectLst>
                <a:latin typeface="Bakso Sapi" pitchFamily="50" charset="0"/>
              </a:rPr>
              <a:t>e</a:t>
            </a:r>
            <a:r>
              <a:rPr lang="id-ID" sz="7200" dirty="0">
                <a:ln>
                  <a:solidFill>
                    <a:schemeClr val="tx1"/>
                  </a:solidFill>
                </a:ln>
                <a:solidFill>
                  <a:srgbClr val="F8B1AA"/>
                </a:solidFill>
                <a:effectLst>
                  <a:outerShdw blurRad="50800" dist="38100" dir="2700000" algn="tl" rotWithShape="0">
                    <a:prstClr val="black">
                      <a:alpha val="40000"/>
                    </a:prstClr>
                  </a:outerShdw>
                </a:effectLst>
                <a:latin typeface="Bakso Sapi" pitchFamily="50" charset="0"/>
              </a:rPr>
              <a:t>s</a:t>
            </a:r>
            <a:r>
              <a:rPr lang="id-ID" sz="7200" dirty="0">
                <a:ln>
                  <a:solidFill>
                    <a:schemeClr val="tx1"/>
                  </a:solidFill>
                </a:ln>
                <a:solidFill>
                  <a:srgbClr val="B6B4DA"/>
                </a:solidFill>
                <a:effectLst>
                  <a:outerShdw blurRad="50800" dist="38100" dir="2700000" algn="tl" rotWithShape="0">
                    <a:prstClr val="black">
                      <a:alpha val="40000"/>
                    </a:prstClr>
                  </a:outerShdw>
                </a:effectLst>
                <a:latin typeface="Bakso Sapi" pitchFamily="50" charset="0"/>
              </a:rPr>
              <a:t>t</a:t>
            </a:r>
            <a:r>
              <a:rPr lang="id-ID" sz="7200" dirty="0">
                <a:ln>
                  <a:solidFill>
                    <a:schemeClr val="tx1"/>
                  </a:solidFill>
                </a:ln>
                <a:solidFill>
                  <a:srgbClr val="99CAEC"/>
                </a:solidFill>
                <a:effectLst>
                  <a:outerShdw blurRad="50800" dist="38100" dir="2700000" algn="tl" rotWithShape="0">
                    <a:prstClr val="black">
                      <a:alpha val="40000"/>
                    </a:prstClr>
                  </a:outerShdw>
                </a:effectLst>
                <a:latin typeface="Bakso Sapi" pitchFamily="50" charset="0"/>
              </a:rPr>
              <a:t>e</a:t>
            </a:r>
            <a:r>
              <a:rPr lang="id-ID" sz="7200" dirty="0">
                <a:ln>
                  <a:solidFill>
                    <a:schemeClr val="tx1"/>
                  </a:solidFill>
                </a:ln>
                <a:solidFill>
                  <a:srgbClr val="D4E48F"/>
                </a:solidFill>
                <a:effectLst>
                  <a:outerShdw blurRad="50800" dist="38100" dir="2700000" algn="tl" rotWithShape="0">
                    <a:prstClr val="black">
                      <a:alpha val="40000"/>
                    </a:prstClr>
                  </a:outerShdw>
                </a:effectLst>
                <a:latin typeface="Bakso Sapi" pitchFamily="50" charset="0"/>
              </a:rPr>
              <a:t>t</a:t>
            </a:r>
            <a:r>
              <a:rPr lang="id-ID" sz="7200" dirty="0">
                <a:ln>
                  <a:solidFill>
                    <a:schemeClr val="tx1"/>
                  </a:solidFill>
                </a:ln>
                <a:solidFill>
                  <a:srgbClr val="F3F1A1"/>
                </a:solidFill>
                <a:effectLst>
                  <a:outerShdw blurRad="50800" dist="38100" dir="2700000" algn="tl" rotWithShape="0">
                    <a:prstClr val="black">
                      <a:alpha val="40000"/>
                    </a:prstClr>
                  </a:outerShdw>
                </a:effectLst>
                <a:latin typeface="Bakso Sapi" pitchFamily="50" charset="0"/>
              </a:rPr>
              <a:t>h</a:t>
            </a:r>
            <a:r>
              <a:rPr lang="id-ID" sz="7200" dirty="0">
                <a:ln>
                  <a:solidFill>
                    <a:schemeClr val="tx1"/>
                  </a:solidFill>
                </a:ln>
                <a:solidFill>
                  <a:srgbClr val="FDCC8B"/>
                </a:solidFill>
                <a:effectLst>
                  <a:outerShdw blurRad="50800" dist="38100" dir="2700000" algn="tl" rotWithShape="0">
                    <a:prstClr val="black">
                      <a:alpha val="40000"/>
                    </a:prstClr>
                  </a:outerShdw>
                </a:effectLst>
                <a:latin typeface="Bakso Sapi" pitchFamily="50" charset="0"/>
              </a:rPr>
              <a:t>i</a:t>
            </a:r>
            <a:r>
              <a:rPr lang="id-ID" sz="7200" dirty="0">
                <a:ln>
                  <a:solidFill>
                    <a:schemeClr val="tx1"/>
                  </a:solidFill>
                </a:ln>
                <a:solidFill>
                  <a:srgbClr val="F8B1AA"/>
                </a:solidFill>
                <a:effectLst>
                  <a:outerShdw blurRad="50800" dist="38100" dir="2700000" algn="tl" rotWithShape="0">
                    <a:prstClr val="black">
                      <a:alpha val="40000"/>
                    </a:prstClr>
                  </a:outerShdw>
                </a:effectLst>
                <a:latin typeface="Bakso Sapi" pitchFamily="50" charset="0"/>
              </a:rPr>
              <a:t>c</a:t>
            </a:r>
            <a:endParaRPr lang="id-ID" sz="2400" dirty="0">
              <a:ln>
                <a:solidFill>
                  <a:schemeClr val="tx1"/>
                </a:solidFill>
              </a:ln>
              <a:solidFill>
                <a:srgbClr val="F8B1AA"/>
              </a:solidFill>
              <a:effectLst>
                <a:outerShdw blurRad="50800" dist="38100" dir="2700000" algn="tl" rotWithShape="0">
                  <a:prstClr val="black">
                    <a:alpha val="40000"/>
                  </a:prstClr>
                </a:outerShdw>
              </a:effectLst>
              <a:latin typeface="Bakso Sapi" pitchFamily="50" charset="0"/>
            </a:endParaRPr>
          </a:p>
        </p:txBody>
      </p:sp>
      <p:pic>
        <p:nvPicPr>
          <p:cNvPr id="5" name="Picture 4">
            <a:extLst>
              <a:ext uri="{FF2B5EF4-FFF2-40B4-BE49-F238E27FC236}">
                <a16:creationId xmlns:a16="http://schemas.microsoft.com/office/drawing/2014/main" id="{9BBBA575-B640-4CEF-B851-CE050A8980F5}"/>
              </a:ext>
            </a:extLst>
          </p:cNvPr>
          <p:cNvPicPr>
            <a:picLocks noChangeAspect="1"/>
          </p:cNvPicPr>
          <p:nvPr/>
        </p:nvPicPr>
        <p:blipFill>
          <a:blip r:embed="rId3"/>
          <a:stretch>
            <a:fillRect/>
          </a:stretch>
        </p:blipFill>
        <p:spPr>
          <a:xfrm>
            <a:off x="5492709" y="446005"/>
            <a:ext cx="3089314" cy="1736891"/>
          </a:xfrm>
          <a:prstGeom prst="rect">
            <a:avLst/>
          </a:prstGeom>
          <a:solidFill>
            <a:srgbClr val="FFFFFF">
              <a:shade val="85000"/>
            </a:srgbClr>
          </a:solidFill>
          <a:ln w="28575" cap="sq">
            <a:solidFill>
              <a:schemeClr val="tx1"/>
            </a:solidFill>
            <a:miter lim="800000"/>
          </a:ln>
          <a:effectLst/>
        </p:spPr>
      </p:pic>
      <p:pic>
        <p:nvPicPr>
          <p:cNvPr id="7" name="Picture 6">
            <a:extLst>
              <a:ext uri="{FF2B5EF4-FFF2-40B4-BE49-F238E27FC236}">
                <a16:creationId xmlns:a16="http://schemas.microsoft.com/office/drawing/2014/main" id="{0FB34CE5-8FBE-4968-A3E5-872BFA592762}"/>
              </a:ext>
            </a:extLst>
          </p:cNvPr>
          <p:cNvPicPr>
            <a:picLocks noChangeAspect="1"/>
          </p:cNvPicPr>
          <p:nvPr/>
        </p:nvPicPr>
        <p:blipFill>
          <a:blip r:embed="rId4"/>
          <a:stretch>
            <a:fillRect/>
          </a:stretch>
        </p:blipFill>
        <p:spPr>
          <a:xfrm>
            <a:off x="8904265" y="446004"/>
            <a:ext cx="3089316" cy="1736892"/>
          </a:xfrm>
          <a:prstGeom prst="rect">
            <a:avLst/>
          </a:prstGeom>
          <a:solidFill>
            <a:srgbClr val="FFFFFF">
              <a:shade val="85000"/>
            </a:srgbClr>
          </a:solidFill>
          <a:ln w="28575" cap="sq">
            <a:solidFill>
              <a:schemeClr val="tx1"/>
            </a:solidFill>
            <a:miter lim="800000"/>
          </a:ln>
          <a:effectLst/>
        </p:spPr>
      </p:pic>
      <p:pic>
        <p:nvPicPr>
          <p:cNvPr id="9" name="Picture 8">
            <a:extLst>
              <a:ext uri="{FF2B5EF4-FFF2-40B4-BE49-F238E27FC236}">
                <a16:creationId xmlns:a16="http://schemas.microsoft.com/office/drawing/2014/main" id="{76D19020-F386-4D3F-A868-00B7C04A16BE}"/>
              </a:ext>
            </a:extLst>
          </p:cNvPr>
          <p:cNvPicPr>
            <a:picLocks noChangeAspect="1"/>
          </p:cNvPicPr>
          <p:nvPr/>
        </p:nvPicPr>
        <p:blipFill>
          <a:blip r:embed="rId5"/>
          <a:stretch>
            <a:fillRect/>
          </a:stretch>
        </p:blipFill>
        <p:spPr>
          <a:xfrm>
            <a:off x="5492710" y="2560554"/>
            <a:ext cx="3089315" cy="1736891"/>
          </a:xfrm>
          <a:prstGeom prst="rect">
            <a:avLst/>
          </a:prstGeom>
          <a:solidFill>
            <a:srgbClr val="FFFFFF">
              <a:shade val="85000"/>
            </a:srgbClr>
          </a:solidFill>
          <a:ln w="28575" cap="sq">
            <a:solidFill>
              <a:schemeClr val="tx1"/>
            </a:solidFill>
            <a:miter lim="800000"/>
          </a:ln>
          <a:effectLst/>
        </p:spPr>
      </p:pic>
      <p:pic>
        <p:nvPicPr>
          <p:cNvPr id="11" name="Picture 10">
            <a:extLst>
              <a:ext uri="{FF2B5EF4-FFF2-40B4-BE49-F238E27FC236}">
                <a16:creationId xmlns:a16="http://schemas.microsoft.com/office/drawing/2014/main" id="{9317A86F-9DB2-45CC-A21F-C5B5BAB36084}"/>
              </a:ext>
            </a:extLst>
          </p:cNvPr>
          <p:cNvPicPr>
            <a:picLocks noChangeAspect="1"/>
          </p:cNvPicPr>
          <p:nvPr/>
        </p:nvPicPr>
        <p:blipFill>
          <a:blip r:embed="rId6"/>
          <a:stretch>
            <a:fillRect/>
          </a:stretch>
        </p:blipFill>
        <p:spPr>
          <a:xfrm>
            <a:off x="8904265" y="2560554"/>
            <a:ext cx="3089317" cy="1736893"/>
          </a:xfrm>
          <a:prstGeom prst="rect">
            <a:avLst/>
          </a:prstGeom>
          <a:solidFill>
            <a:srgbClr val="FFFFFF">
              <a:shade val="85000"/>
            </a:srgbClr>
          </a:solidFill>
          <a:ln w="28575" cap="sq">
            <a:solidFill>
              <a:schemeClr val="tx1"/>
            </a:solidFill>
            <a:miter lim="800000"/>
          </a:ln>
          <a:effectLst/>
        </p:spPr>
      </p:pic>
      <p:pic>
        <p:nvPicPr>
          <p:cNvPr id="13" name="Picture 12">
            <a:extLst>
              <a:ext uri="{FF2B5EF4-FFF2-40B4-BE49-F238E27FC236}">
                <a16:creationId xmlns:a16="http://schemas.microsoft.com/office/drawing/2014/main" id="{24B56D70-351C-4EC3-A32F-F9149A4D3890}"/>
              </a:ext>
            </a:extLst>
          </p:cNvPr>
          <p:cNvPicPr>
            <a:picLocks noChangeAspect="1"/>
          </p:cNvPicPr>
          <p:nvPr/>
        </p:nvPicPr>
        <p:blipFill>
          <a:blip r:embed="rId7"/>
          <a:stretch>
            <a:fillRect/>
          </a:stretch>
        </p:blipFill>
        <p:spPr>
          <a:xfrm>
            <a:off x="5492709" y="4675103"/>
            <a:ext cx="3089315" cy="1736891"/>
          </a:xfrm>
          <a:prstGeom prst="rect">
            <a:avLst/>
          </a:prstGeom>
          <a:solidFill>
            <a:srgbClr val="FFFFFF">
              <a:shade val="85000"/>
            </a:srgbClr>
          </a:solidFill>
          <a:ln w="28575" cap="sq">
            <a:solidFill>
              <a:schemeClr val="tx1"/>
            </a:solidFill>
            <a:miter lim="800000"/>
          </a:ln>
          <a:effectLst/>
        </p:spPr>
      </p:pic>
      <p:pic>
        <p:nvPicPr>
          <p:cNvPr id="15" name="Picture 14">
            <a:extLst>
              <a:ext uri="{FF2B5EF4-FFF2-40B4-BE49-F238E27FC236}">
                <a16:creationId xmlns:a16="http://schemas.microsoft.com/office/drawing/2014/main" id="{4F55D2A0-A3C2-4577-8AB3-E9656E2F2553}"/>
              </a:ext>
            </a:extLst>
          </p:cNvPr>
          <p:cNvPicPr>
            <a:picLocks noChangeAspect="1"/>
          </p:cNvPicPr>
          <p:nvPr/>
        </p:nvPicPr>
        <p:blipFill>
          <a:blip r:embed="rId8"/>
          <a:stretch>
            <a:fillRect/>
          </a:stretch>
        </p:blipFill>
        <p:spPr>
          <a:xfrm>
            <a:off x="8916704" y="4675103"/>
            <a:ext cx="3089317" cy="1736892"/>
          </a:xfrm>
          <a:prstGeom prst="rect">
            <a:avLst/>
          </a:prstGeom>
          <a:solidFill>
            <a:srgbClr val="FFFFFF">
              <a:shade val="85000"/>
            </a:srgbClr>
          </a:solidFill>
          <a:ln w="28575" cap="sq">
            <a:solidFill>
              <a:schemeClr val="tx1"/>
            </a:solidFill>
            <a:miter lim="800000"/>
          </a:ln>
          <a:effectLst/>
        </p:spPr>
      </p:pic>
      <p:sp>
        <p:nvSpPr>
          <p:cNvPr id="20" name="TextBox 19">
            <a:extLst>
              <a:ext uri="{FF2B5EF4-FFF2-40B4-BE49-F238E27FC236}">
                <a16:creationId xmlns:a16="http://schemas.microsoft.com/office/drawing/2014/main" id="{DCF66E66-BCDD-4A67-80EE-2DF689A1D8E2}"/>
              </a:ext>
            </a:extLst>
          </p:cNvPr>
          <p:cNvSpPr txBox="1"/>
          <p:nvPr/>
        </p:nvSpPr>
        <p:spPr>
          <a:xfrm>
            <a:off x="365905" y="3467992"/>
            <a:ext cx="4721490" cy="1200329"/>
          </a:xfrm>
          <a:prstGeom prst="rect">
            <a:avLst/>
          </a:prstGeom>
          <a:noFill/>
        </p:spPr>
        <p:txBody>
          <a:bodyPr wrap="square" rtlCol="0">
            <a:spAutoFit/>
          </a:bodyPr>
          <a:lstStyle/>
          <a:p>
            <a:r>
              <a:rPr lang="id-ID" sz="7200" dirty="0">
                <a:latin typeface="Cutewritten" panose="02000503000000000000" pitchFamily="2" charset="0"/>
              </a:rPr>
              <a:t>Power Point</a:t>
            </a:r>
          </a:p>
        </p:txBody>
      </p:sp>
      <p:sp>
        <p:nvSpPr>
          <p:cNvPr id="21" name="TextBox 20">
            <a:extLst>
              <a:ext uri="{FF2B5EF4-FFF2-40B4-BE49-F238E27FC236}">
                <a16:creationId xmlns:a16="http://schemas.microsoft.com/office/drawing/2014/main" id="{10E607A6-E004-4558-B184-8EFA6CA09BB0}"/>
              </a:ext>
            </a:extLst>
          </p:cNvPr>
          <p:cNvSpPr txBox="1"/>
          <p:nvPr/>
        </p:nvSpPr>
        <p:spPr>
          <a:xfrm>
            <a:off x="365906" y="4806241"/>
            <a:ext cx="4721490" cy="1015663"/>
          </a:xfrm>
          <a:prstGeom prst="rect">
            <a:avLst/>
          </a:prstGeom>
          <a:noFill/>
        </p:spPr>
        <p:txBody>
          <a:bodyPr wrap="square" rtlCol="0">
            <a:spAutoFit/>
          </a:bodyPr>
          <a:lstStyle/>
          <a:p>
            <a:r>
              <a:rPr lang="id-ID" sz="6000" dirty="0">
                <a:ln>
                  <a:solidFill>
                    <a:schemeClr val="tx1"/>
                  </a:solidFill>
                </a:ln>
                <a:solidFill>
                  <a:srgbClr val="DABDDB"/>
                </a:solidFill>
                <a:latin typeface="Bakso Sapi" pitchFamily="50" charset="0"/>
              </a:rPr>
              <a:t>template</a:t>
            </a:r>
          </a:p>
        </p:txBody>
      </p:sp>
    </p:spTree>
    <p:extLst>
      <p:ext uri="{BB962C8B-B14F-4D97-AF65-F5344CB8AC3E}">
        <p14:creationId xmlns:p14="http://schemas.microsoft.com/office/powerpoint/2010/main" val="2103755135"/>
      </p:ext>
    </p:extLst>
  </p:cSld>
  <p:clrMapOvr>
    <a:masterClrMapping/>
  </p:clrMapOvr>
  <mc:AlternateContent xmlns:mc="http://schemas.openxmlformats.org/markup-compatibility/2006">
    <mc:Choice xmlns:p14="http://schemas.microsoft.com/office/powerpoint/2010/main" Requires="p14">
      <p:transition spd="slow" p14:dur="2000">
        <p:zoom/>
      </p:transition>
    </mc:Choice>
    <mc:Fallback>
      <p:transition spd="slow">
        <p:zo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iterate type="lt">
                                    <p:tmPct val="0"/>
                                  </p:iterate>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par>
                          <p:cTn id="10" fill="hold">
                            <p:stCondLst>
                              <p:cond delay="1000"/>
                            </p:stCondLst>
                            <p:childTnLst>
                              <p:par>
                                <p:cTn id="11" presetID="34" presetClass="emph" presetSubtype="0" fill="hold" grpId="1" nodeType="afterEffect">
                                  <p:stCondLst>
                                    <p:cond delay="0"/>
                                  </p:stCondLst>
                                  <p:iterate type="lt">
                                    <p:tmPct val="10000"/>
                                  </p:iterate>
                                  <p:childTnLst>
                                    <p:animMotion origin="layout" path="M 4.79167E-6 -2.96296E-6 L 4.79167E-6 -0.07222 " pathEditMode="relative" rAng="0" ptsTypes="AA">
                                      <p:cBhvr>
                                        <p:cTn id="12" dur="750" accel="50000" decel="50000" autoRev="1" fill="hold">
                                          <p:stCondLst>
                                            <p:cond delay="0"/>
                                          </p:stCondLst>
                                        </p:cTn>
                                        <p:tgtEl>
                                          <p:spTgt spid="4"/>
                                        </p:tgtEl>
                                        <p:attrNameLst>
                                          <p:attrName>ppt_x</p:attrName>
                                          <p:attrName>ppt_y</p:attrName>
                                        </p:attrNameLst>
                                      </p:cBhvr>
                                      <p:rCtr x="0" y="-3611"/>
                                    </p:animMotion>
                                    <p:animRot by="1500000">
                                      <p:cBhvr>
                                        <p:cTn id="13" dur="375" fill="hold">
                                          <p:stCondLst>
                                            <p:cond delay="0"/>
                                          </p:stCondLst>
                                        </p:cTn>
                                        <p:tgtEl>
                                          <p:spTgt spid="4"/>
                                        </p:tgtEl>
                                        <p:attrNameLst>
                                          <p:attrName>r</p:attrName>
                                        </p:attrNameLst>
                                      </p:cBhvr>
                                    </p:animRot>
                                    <p:animRot by="-1500000">
                                      <p:cBhvr>
                                        <p:cTn id="14" dur="375" fill="hold">
                                          <p:stCondLst>
                                            <p:cond delay="375"/>
                                          </p:stCondLst>
                                        </p:cTn>
                                        <p:tgtEl>
                                          <p:spTgt spid="4"/>
                                        </p:tgtEl>
                                        <p:attrNameLst>
                                          <p:attrName>r</p:attrName>
                                        </p:attrNameLst>
                                      </p:cBhvr>
                                    </p:animRot>
                                    <p:animRot by="-1500000">
                                      <p:cBhvr>
                                        <p:cTn id="15" dur="375" fill="hold">
                                          <p:stCondLst>
                                            <p:cond delay="750"/>
                                          </p:stCondLst>
                                        </p:cTn>
                                        <p:tgtEl>
                                          <p:spTgt spid="4"/>
                                        </p:tgtEl>
                                        <p:attrNameLst>
                                          <p:attrName>r</p:attrName>
                                        </p:attrNameLst>
                                      </p:cBhvr>
                                    </p:animRot>
                                    <p:animRot by="1500000">
                                      <p:cBhvr>
                                        <p:cTn id="16" dur="375" fill="hold">
                                          <p:stCondLst>
                                            <p:cond delay="1125"/>
                                          </p:stCondLst>
                                        </p:cTn>
                                        <p:tgtEl>
                                          <p:spTgt spid="4"/>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up)">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grpId="0" nodeType="click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wipe(up)">
                                      <p:cBhvr>
                                        <p:cTn id="2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20" grpId="0"/>
      <p:bldP spid="2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394</TotalTime>
  <Words>195</Words>
  <Application>Microsoft Office PowerPoint</Application>
  <PresentationFormat>Widescreen</PresentationFormat>
  <Paragraphs>52</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 Light</vt:lpstr>
      <vt:lpstr>Calibri</vt:lpstr>
      <vt:lpstr>Bakso Sapi</vt:lpstr>
      <vt:lpstr>Cutewritten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Izza Nasira Azzahra</dc:creator>
  <cp:lastModifiedBy>Izza Nasira Azzahra</cp:lastModifiedBy>
  <cp:revision>37</cp:revision>
  <dcterms:created xsi:type="dcterms:W3CDTF">2021-03-10T09:45:51Z</dcterms:created>
  <dcterms:modified xsi:type="dcterms:W3CDTF">2021-03-11T06:29:37Z</dcterms:modified>
</cp:coreProperties>
</file>

<file path=docProps/thumbnail.jpeg>
</file>